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7" r:id="rId2"/>
    <p:sldId id="256" r:id="rId3"/>
    <p:sldId id="306" r:id="rId4"/>
    <p:sldId id="330" r:id="rId5"/>
    <p:sldId id="373" r:id="rId6"/>
    <p:sldId id="332" r:id="rId7"/>
    <p:sldId id="371" r:id="rId8"/>
    <p:sldId id="349" r:id="rId9"/>
    <p:sldId id="375" r:id="rId10"/>
    <p:sldId id="372" r:id="rId11"/>
    <p:sldId id="377" r:id="rId12"/>
    <p:sldId id="380" r:id="rId13"/>
    <p:sldId id="381" r:id="rId14"/>
    <p:sldId id="376" r:id="rId15"/>
    <p:sldId id="336" r:id="rId16"/>
    <p:sldId id="374" r:id="rId17"/>
    <p:sldId id="308" r:id="rId18"/>
    <p:sldId id="309" r:id="rId19"/>
  </p:sldIdLst>
  <p:sldSz cx="12192000" cy="6858000"/>
  <p:notesSz cx="6858000" cy="9144000"/>
  <p:embeddedFontLst>
    <p:embeddedFont>
      <p:font typeface="AdobeArabic-Regular" panose="02040503050201020203" charset="-78"/>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AB1D6"/>
    <a:srgbClr val="BFCD18"/>
    <a:srgbClr val="B3B3B1"/>
    <a:srgbClr val="CB1C28"/>
    <a:srgbClr val="FEDA35"/>
    <a:srgbClr val="FCE26C"/>
    <a:srgbClr val="A0DFEE"/>
    <a:srgbClr val="660033"/>
    <a:srgbClr val="F9FA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979EC-B2FC-4449-889A-22CB89F9E3F0}" type="datetimeFigureOut">
              <a:rPr lang="en-US" smtClean="0"/>
              <a:t>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81DD5-E331-441C-8640-8F56536C9356}" type="slidenum">
              <a:rPr lang="en-US" smtClean="0"/>
              <a:t>‹#›</a:t>
            </a:fld>
            <a:endParaRPr lang="en-US"/>
          </a:p>
        </p:txBody>
      </p:sp>
    </p:spTree>
    <p:extLst>
      <p:ext uri="{BB962C8B-B14F-4D97-AF65-F5344CB8AC3E}">
        <p14:creationId xmlns:p14="http://schemas.microsoft.com/office/powerpoint/2010/main" val="755585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C81DD5-E331-441C-8640-8F56536C9356}" type="slidenum">
              <a:rPr lang="en-US" smtClean="0"/>
              <a:t>2</a:t>
            </a:fld>
            <a:endParaRPr lang="en-US"/>
          </a:p>
        </p:txBody>
      </p:sp>
    </p:spTree>
    <p:extLst>
      <p:ext uri="{BB962C8B-B14F-4D97-AF65-F5344CB8AC3E}">
        <p14:creationId xmlns:p14="http://schemas.microsoft.com/office/powerpoint/2010/main" val="3955895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81DD5-E331-441C-8640-8F56536C9356}" type="slidenum">
              <a:rPr lang="en-US" smtClean="0"/>
              <a:t>15</a:t>
            </a:fld>
            <a:endParaRPr lang="en-US"/>
          </a:p>
        </p:txBody>
      </p:sp>
    </p:spTree>
    <p:extLst>
      <p:ext uri="{BB962C8B-B14F-4D97-AF65-F5344CB8AC3E}">
        <p14:creationId xmlns:p14="http://schemas.microsoft.com/office/powerpoint/2010/main" val="721030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81DD5-E331-441C-8640-8F56536C9356}" type="slidenum">
              <a:rPr lang="en-US" smtClean="0"/>
              <a:t>16</a:t>
            </a:fld>
            <a:endParaRPr lang="en-US"/>
          </a:p>
        </p:txBody>
      </p:sp>
    </p:spTree>
    <p:extLst>
      <p:ext uri="{BB962C8B-B14F-4D97-AF65-F5344CB8AC3E}">
        <p14:creationId xmlns:p14="http://schemas.microsoft.com/office/powerpoint/2010/main" val="280874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81DD5-E331-441C-8640-8F56536C9356}" type="slidenum">
              <a:rPr lang="en-US" smtClean="0"/>
              <a:t>17</a:t>
            </a:fld>
            <a:endParaRPr lang="en-US"/>
          </a:p>
        </p:txBody>
      </p:sp>
    </p:spTree>
    <p:extLst>
      <p:ext uri="{BB962C8B-B14F-4D97-AF65-F5344CB8AC3E}">
        <p14:creationId xmlns:p14="http://schemas.microsoft.com/office/powerpoint/2010/main" val="381064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4B2F2-4855-D9C5-E5E0-FF429C3D8E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57B272-D10C-F05B-9C61-40979BF7C8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68FEB8-3C08-0E7A-BA55-7BAD240AF744}"/>
              </a:ext>
            </a:extLst>
          </p:cNvPr>
          <p:cNvSpPr>
            <a:spLocks noGrp="1"/>
          </p:cNvSpPr>
          <p:nvPr>
            <p:ph type="dt" sz="half" idx="10"/>
          </p:nvPr>
        </p:nvSpPr>
        <p:spPr/>
        <p:txBody>
          <a:bodyPr/>
          <a:lstStyle/>
          <a:p>
            <a:fld id="{60FFCFD3-24CA-4022-9B10-1D95134C9533}" type="datetimeFigureOut">
              <a:rPr lang="en-US" smtClean="0"/>
              <a:t>7/2/2024</a:t>
            </a:fld>
            <a:endParaRPr lang="en-US"/>
          </a:p>
        </p:txBody>
      </p:sp>
      <p:sp>
        <p:nvSpPr>
          <p:cNvPr id="5" name="Footer Placeholder 4">
            <a:extLst>
              <a:ext uri="{FF2B5EF4-FFF2-40B4-BE49-F238E27FC236}">
                <a16:creationId xmlns:a16="http://schemas.microsoft.com/office/drawing/2014/main" id="{38A7A5D9-5CAF-070C-C8A8-431DE67B2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D56EE-F85B-EB76-B2E2-479B5A792550}"/>
              </a:ext>
            </a:extLst>
          </p:cNvPr>
          <p:cNvSpPr>
            <a:spLocks noGrp="1"/>
          </p:cNvSpPr>
          <p:nvPr>
            <p:ph type="sldNum" sz="quarter" idx="12"/>
          </p:nvPr>
        </p:nvSpPr>
        <p:spPr/>
        <p:txBody>
          <a:bodyPr/>
          <a:lstStyle/>
          <a:p>
            <a:fld id="{DCF3FD20-69A2-4FD7-82DA-517D75580ADD}" type="slidenum">
              <a:rPr lang="en-US" smtClean="0"/>
              <a:t>‹#›</a:t>
            </a:fld>
            <a:endParaRPr lang="en-US"/>
          </a:p>
        </p:txBody>
      </p:sp>
    </p:spTree>
    <p:extLst>
      <p:ext uri="{BB962C8B-B14F-4D97-AF65-F5344CB8AC3E}">
        <p14:creationId xmlns:p14="http://schemas.microsoft.com/office/powerpoint/2010/main" val="1384645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30547-539A-0416-3A67-A20EE24328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902172-1F9C-8FDA-2562-713F21842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69AF2-D042-82A6-146C-A76C1B5602F7}"/>
              </a:ext>
            </a:extLst>
          </p:cNvPr>
          <p:cNvSpPr>
            <a:spLocks noGrp="1"/>
          </p:cNvSpPr>
          <p:nvPr>
            <p:ph type="dt" sz="half" idx="10"/>
          </p:nvPr>
        </p:nvSpPr>
        <p:spPr/>
        <p:txBody>
          <a:bodyPr/>
          <a:lstStyle/>
          <a:p>
            <a:fld id="{60FFCFD3-24CA-4022-9B10-1D95134C9533}" type="datetimeFigureOut">
              <a:rPr lang="en-US" smtClean="0"/>
              <a:t>7/2/2024</a:t>
            </a:fld>
            <a:endParaRPr lang="en-US"/>
          </a:p>
        </p:txBody>
      </p:sp>
      <p:sp>
        <p:nvSpPr>
          <p:cNvPr id="5" name="Footer Placeholder 4">
            <a:extLst>
              <a:ext uri="{FF2B5EF4-FFF2-40B4-BE49-F238E27FC236}">
                <a16:creationId xmlns:a16="http://schemas.microsoft.com/office/drawing/2014/main" id="{51C155A2-EF27-5A09-1B02-8B1DB09FB6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E474AC-A35C-AB25-C8E7-FD9D7B22222D}"/>
              </a:ext>
            </a:extLst>
          </p:cNvPr>
          <p:cNvSpPr>
            <a:spLocks noGrp="1"/>
          </p:cNvSpPr>
          <p:nvPr>
            <p:ph type="sldNum" sz="quarter" idx="12"/>
          </p:nvPr>
        </p:nvSpPr>
        <p:spPr/>
        <p:txBody>
          <a:bodyPr/>
          <a:lstStyle/>
          <a:p>
            <a:fld id="{DCF3FD20-69A2-4FD7-82DA-517D75580ADD}" type="slidenum">
              <a:rPr lang="en-US" smtClean="0"/>
              <a:t>‹#›</a:t>
            </a:fld>
            <a:endParaRPr lang="en-US"/>
          </a:p>
        </p:txBody>
      </p:sp>
    </p:spTree>
    <p:extLst>
      <p:ext uri="{BB962C8B-B14F-4D97-AF65-F5344CB8AC3E}">
        <p14:creationId xmlns:p14="http://schemas.microsoft.com/office/powerpoint/2010/main" val="53163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12841C-BDDD-D08D-525A-02B99024F9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20DF19-8BA6-0CF0-209F-449DF91DB2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0BFB0-CC88-3021-9982-C71267035AB1}"/>
              </a:ext>
            </a:extLst>
          </p:cNvPr>
          <p:cNvSpPr>
            <a:spLocks noGrp="1"/>
          </p:cNvSpPr>
          <p:nvPr>
            <p:ph type="dt" sz="half" idx="10"/>
          </p:nvPr>
        </p:nvSpPr>
        <p:spPr/>
        <p:txBody>
          <a:bodyPr/>
          <a:lstStyle/>
          <a:p>
            <a:fld id="{60FFCFD3-24CA-4022-9B10-1D95134C9533}" type="datetimeFigureOut">
              <a:rPr lang="en-US" smtClean="0"/>
              <a:t>7/2/2024</a:t>
            </a:fld>
            <a:endParaRPr lang="en-US"/>
          </a:p>
        </p:txBody>
      </p:sp>
      <p:sp>
        <p:nvSpPr>
          <p:cNvPr id="5" name="Footer Placeholder 4">
            <a:extLst>
              <a:ext uri="{FF2B5EF4-FFF2-40B4-BE49-F238E27FC236}">
                <a16:creationId xmlns:a16="http://schemas.microsoft.com/office/drawing/2014/main" id="{00097487-F19B-B72E-7CA9-B8A285D85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9725E-FD6E-E58E-EFF5-504B5B0F4DAD}"/>
              </a:ext>
            </a:extLst>
          </p:cNvPr>
          <p:cNvSpPr>
            <a:spLocks noGrp="1"/>
          </p:cNvSpPr>
          <p:nvPr>
            <p:ph type="sldNum" sz="quarter" idx="12"/>
          </p:nvPr>
        </p:nvSpPr>
        <p:spPr/>
        <p:txBody>
          <a:bodyPr/>
          <a:lstStyle/>
          <a:p>
            <a:fld id="{DCF3FD20-69A2-4FD7-82DA-517D75580ADD}" type="slidenum">
              <a:rPr lang="en-US" smtClean="0"/>
              <a:t>‹#›</a:t>
            </a:fld>
            <a:endParaRPr lang="en-US"/>
          </a:p>
        </p:txBody>
      </p:sp>
    </p:spTree>
    <p:extLst>
      <p:ext uri="{BB962C8B-B14F-4D97-AF65-F5344CB8AC3E}">
        <p14:creationId xmlns:p14="http://schemas.microsoft.com/office/powerpoint/2010/main" val="1882538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E23F-EC54-F5E1-B127-41CA4C3B823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96428C3-B06B-12BE-F41B-9C70717B41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C5AB5-EE9E-A28D-2F1D-9F9DDB857F38}"/>
              </a:ext>
            </a:extLst>
          </p:cNvPr>
          <p:cNvSpPr>
            <a:spLocks noGrp="1"/>
          </p:cNvSpPr>
          <p:nvPr>
            <p:ph type="dt" sz="half" idx="10"/>
          </p:nvPr>
        </p:nvSpPr>
        <p:spPr/>
        <p:txBody>
          <a:bodyPr/>
          <a:lstStyle/>
          <a:p>
            <a:fld id="{60FFCFD3-24CA-4022-9B10-1D95134C9533}" type="datetimeFigureOut">
              <a:rPr lang="en-US" smtClean="0"/>
              <a:t>7/2/2024</a:t>
            </a:fld>
            <a:endParaRPr lang="en-US"/>
          </a:p>
        </p:txBody>
      </p:sp>
      <p:sp>
        <p:nvSpPr>
          <p:cNvPr id="5" name="Footer Placeholder 4">
            <a:extLst>
              <a:ext uri="{FF2B5EF4-FFF2-40B4-BE49-F238E27FC236}">
                <a16:creationId xmlns:a16="http://schemas.microsoft.com/office/drawing/2014/main" id="{9578995B-E33C-BCA8-D922-4AD92229E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F8FE0-C71D-9FD9-6624-F988762577B8}"/>
              </a:ext>
            </a:extLst>
          </p:cNvPr>
          <p:cNvSpPr>
            <a:spLocks noGrp="1"/>
          </p:cNvSpPr>
          <p:nvPr>
            <p:ph type="sldNum" sz="quarter" idx="12"/>
          </p:nvPr>
        </p:nvSpPr>
        <p:spPr/>
        <p:txBody>
          <a:bodyPr/>
          <a:lstStyle/>
          <a:p>
            <a:fld id="{DCF3FD20-69A2-4FD7-82DA-517D75580ADD}" type="slidenum">
              <a:rPr lang="en-US" smtClean="0"/>
              <a:t>‹#›</a:t>
            </a:fld>
            <a:endParaRPr lang="en-US"/>
          </a:p>
        </p:txBody>
      </p:sp>
    </p:spTree>
    <p:extLst>
      <p:ext uri="{BB962C8B-B14F-4D97-AF65-F5344CB8AC3E}">
        <p14:creationId xmlns:p14="http://schemas.microsoft.com/office/powerpoint/2010/main" val="1877821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DCCDB-D023-1F2F-7C9E-CF8F4870F3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9407B-D685-6471-E3F3-564327B098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EFBB4C-B523-B083-869F-6539DDC63E34}"/>
              </a:ext>
            </a:extLst>
          </p:cNvPr>
          <p:cNvSpPr>
            <a:spLocks noGrp="1"/>
          </p:cNvSpPr>
          <p:nvPr>
            <p:ph type="dt" sz="half" idx="10"/>
          </p:nvPr>
        </p:nvSpPr>
        <p:spPr/>
        <p:txBody>
          <a:bodyPr/>
          <a:lstStyle/>
          <a:p>
            <a:fld id="{60FFCFD3-24CA-4022-9B10-1D95134C9533}" type="datetimeFigureOut">
              <a:rPr lang="en-US" smtClean="0"/>
              <a:t>7/2/2024</a:t>
            </a:fld>
            <a:endParaRPr lang="en-US"/>
          </a:p>
        </p:txBody>
      </p:sp>
      <p:sp>
        <p:nvSpPr>
          <p:cNvPr id="5" name="Footer Placeholder 4">
            <a:extLst>
              <a:ext uri="{FF2B5EF4-FFF2-40B4-BE49-F238E27FC236}">
                <a16:creationId xmlns:a16="http://schemas.microsoft.com/office/drawing/2014/main" id="{5CFF4288-931A-A077-E706-A8486E2DCE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EB1CB-6108-F37A-3DB7-FFBCAD4B663B}"/>
              </a:ext>
            </a:extLst>
          </p:cNvPr>
          <p:cNvSpPr>
            <a:spLocks noGrp="1"/>
          </p:cNvSpPr>
          <p:nvPr>
            <p:ph type="sldNum" sz="quarter" idx="12"/>
          </p:nvPr>
        </p:nvSpPr>
        <p:spPr/>
        <p:txBody>
          <a:bodyPr/>
          <a:lstStyle/>
          <a:p>
            <a:fld id="{DCF3FD20-69A2-4FD7-82DA-517D75580ADD}" type="slidenum">
              <a:rPr lang="en-US" smtClean="0"/>
              <a:t>‹#›</a:t>
            </a:fld>
            <a:endParaRPr lang="en-US"/>
          </a:p>
        </p:txBody>
      </p:sp>
    </p:spTree>
    <p:extLst>
      <p:ext uri="{BB962C8B-B14F-4D97-AF65-F5344CB8AC3E}">
        <p14:creationId xmlns:p14="http://schemas.microsoft.com/office/powerpoint/2010/main" val="79814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3BCC8-B5AA-3976-9279-65B9EA09F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1D2B54-BFD0-A1E1-B795-20CC41A2FD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2D0429-A210-F424-52C7-62560C5BEB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64484-13A1-FBF9-EAE6-2E222D24179A}"/>
              </a:ext>
            </a:extLst>
          </p:cNvPr>
          <p:cNvSpPr>
            <a:spLocks noGrp="1"/>
          </p:cNvSpPr>
          <p:nvPr>
            <p:ph type="dt" sz="half" idx="10"/>
          </p:nvPr>
        </p:nvSpPr>
        <p:spPr/>
        <p:txBody>
          <a:bodyPr/>
          <a:lstStyle/>
          <a:p>
            <a:fld id="{60FFCFD3-24CA-4022-9B10-1D95134C9533}" type="datetimeFigureOut">
              <a:rPr lang="en-US" smtClean="0"/>
              <a:t>7/2/2024</a:t>
            </a:fld>
            <a:endParaRPr lang="en-US"/>
          </a:p>
        </p:txBody>
      </p:sp>
      <p:sp>
        <p:nvSpPr>
          <p:cNvPr id="6" name="Footer Placeholder 5">
            <a:extLst>
              <a:ext uri="{FF2B5EF4-FFF2-40B4-BE49-F238E27FC236}">
                <a16:creationId xmlns:a16="http://schemas.microsoft.com/office/drawing/2014/main" id="{C07EAE50-14EE-3476-276E-C72A5C55F0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850CB3-54D9-6D01-76C9-BCC6D188BAC5}"/>
              </a:ext>
            </a:extLst>
          </p:cNvPr>
          <p:cNvSpPr>
            <a:spLocks noGrp="1"/>
          </p:cNvSpPr>
          <p:nvPr>
            <p:ph type="sldNum" sz="quarter" idx="12"/>
          </p:nvPr>
        </p:nvSpPr>
        <p:spPr/>
        <p:txBody>
          <a:bodyPr/>
          <a:lstStyle/>
          <a:p>
            <a:fld id="{DCF3FD20-69A2-4FD7-82DA-517D75580ADD}" type="slidenum">
              <a:rPr lang="en-US" smtClean="0"/>
              <a:t>‹#›</a:t>
            </a:fld>
            <a:endParaRPr lang="en-US"/>
          </a:p>
        </p:txBody>
      </p:sp>
    </p:spTree>
    <p:extLst>
      <p:ext uri="{BB962C8B-B14F-4D97-AF65-F5344CB8AC3E}">
        <p14:creationId xmlns:p14="http://schemas.microsoft.com/office/powerpoint/2010/main" val="355708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BF22-5398-8968-24F7-D2EF8A9452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33D19B-4676-AE6D-CEF0-3E1C05F5E7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2CF8A7-9660-D3D3-6B48-85E32C46D1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52A2FD-AAAF-3540-77FF-F53A220D16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9B619D-CCED-6B59-3E6C-DBCC5A3426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DCDB2-5B3B-B865-D8BB-A5FD9BE71CF5}"/>
              </a:ext>
            </a:extLst>
          </p:cNvPr>
          <p:cNvSpPr>
            <a:spLocks noGrp="1"/>
          </p:cNvSpPr>
          <p:nvPr>
            <p:ph type="dt" sz="half" idx="10"/>
          </p:nvPr>
        </p:nvSpPr>
        <p:spPr/>
        <p:txBody>
          <a:bodyPr/>
          <a:lstStyle/>
          <a:p>
            <a:fld id="{60FFCFD3-24CA-4022-9B10-1D95134C9533}" type="datetimeFigureOut">
              <a:rPr lang="en-US" smtClean="0"/>
              <a:t>7/2/2024</a:t>
            </a:fld>
            <a:endParaRPr lang="en-US"/>
          </a:p>
        </p:txBody>
      </p:sp>
      <p:sp>
        <p:nvSpPr>
          <p:cNvPr id="8" name="Footer Placeholder 7">
            <a:extLst>
              <a:ext uri="{FF2B5EF4-FFF2-40B4-BE49-F238E27FC236}">
                <a16:creationId xmlns:a16="http://schemas.microsoft.com/office/drawing/2014/main" id="{51858AC4-31B6-9190-52E2-0ABB3760D8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B5F086-0879-AA4D-CAB5-7A379D3FF0AE}"/>
              </a:ext>
            </a:extLst>
          </p:cNvPr>
          <p:cNvSpPr>
            <a:spLocks noGrp="1"/>
          </p:cNvSpPr>
          <p:nvPr>
            <p:ph type="sldNum" sz="quarter" idx="12"/>
          </p:nvPr>
        </p:nvSpPr>
        <p:spPr/>
        <p:txBody>
          <a:bodyPr/>
          <a:lstStyle/>
          <a:p>
            <a:fld id="{DCF3FD20-69A2-4FD7-82DA-517D75580ADD}" type="slidenum">
              <a:rPr lang="en-US" smtClean="0"/>
              <a:t>‹#›</a:t>
            </a:fld>
            <a:endParaRPr lang="en-US"/>
          </a:p>
        </p:txBody>
      </p:sp>
    </p:spTree>
    <p:extLst>
      <p:ext uri="{BB962C8B-B14F-4D97-AF65-F5344CB8AC3E}">
        <p14:creationId xmlns:p14="http://schemas.microsoft.com/office/powerpoint/2010/main" val="2687414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E638-671F-C369-1AFF-37A096D407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8DE81F-02E7-F7E4-934B-0C4EEEF35022}"/>
              </a:ext>
            </a:extLst>
          </p:cNvPr>
          <p:cNvSpPr>
            <a:spLocks noGrp="1"/>
          </p:cNvSpPr>
          <p:nvPr>
            <p:ph type="dt" sz="half" idx="10"/>
          </p:nvPr>
        </p:nvSpPr>
        <p:spPr/>
        <p:txBody>
          <a:bodyPr/>
          <a:lstStyle/>
          <a:p>
            <a:fld id="{60FFCFD3-24CA-4022-9B10-1D95134C9533}" type="datetimeFigureOut">
              <a:rPr lang="en-US" smtClean="0"/>
              <a:t>7/2/2024</a:t>
            </a:fld>
            <a:endParaRPr lang="en-US"/>
          </a:p>
        </p:txBody>
      </p:sp>
      <p:sp>
        <p:nvSpPr>
          <p:cNvPr id="4" name="Footer Placeholder 3">
            <a:extLst>
              <a:ext uri="{FF2B5EF4-FFF2-40B4-BE49-F238E27FC236}">
                <a16:creationId xmlns:a16="http://schemas.microsoft.com/office/drawing/2014/main" id="{891E41E8-440B-5C90-DAF2-2979C6E4A8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6EF90-0B9C-79C4-4761-2B45DBEF7F56}"/>
              </a:ext>
            </a:extLst>
          </p:cNvPr>
          <p:cNvSpPr>
            <a:spLocks noGrp="1"/>
          </p:cNvSpPr>
          <p:nvPr>
            <p:ph type="sldNum" sz="quarter" idx="12"/>
          </p:nvPr>
        </p:nvSpPr>
        <p:spPr/>
        <p:txBody>
          <a:bodyPr/>
          <a:lstStyle/>
          <a:p>
            <a:fld id="{DCF3FD20-69A2-4FD7-82DA-517D75580ADD}" type="slidenum">
              <a:rPr lang="en-US" smtClean="0"/>
              <a:t>‹#›</a:t>
            </a:fld>
            <a:endParaRPr lang="en-US"/>
          </a:p>
        </p:txBody>
      </p:sp>
    </p:spTree>
    <p:extLst>
      <p:ext uri="{BB962C8B-B14F-4D97-AF65-F5344CB8AC3E}">
        <p14:creationId xmlns:p14="http://schemas.microsoft.com/office/powerpoint/2010/main" val="1249555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0B3BC-51A0-79AA-77B4-6D506E6C0EE2}"/>
              </a:ext>
            </a:extLst>
          </p:cNvPr>
          <p:cNvSpPr>
            <a:spLocks noGrp="1"/>
          </p:cNvSpPr>
          <p:nvPr>
            <p:ph type="dt" sz="half" idx="10"/>
          </p:nvPr>
        </p:nvSpPr>
        <p:spPr/>
        <p:txBody>
          <a:bodyPr/>
          <a:lstStyle/>
          <a:p>
            <a:fld id="{60FFCFD3-24CA-4022-9B10-1D95134C9533}" type="datetimeFigureOut">
              <a:rPr lang="en-US" smtClean="0"/>
              <a:t>7/2/2024</a:t>
            </a:fld>
            <a:endParaRPr lang="en-US"/>
          </a:p>
        </p:txBody>
      </p:sp>
      <p:sp>
        <p:nvSpPr>
          <p:cNvPr id="3" name="Footer Placeholder 2">
            <a:extLst>
              <a:ext uri="{FF2B5EF4-FFF2-40B4-BE49-F238E27FC236}">
                <a16:creationId xmlns:a16="http://schemas.microsoft.com/office/drawing/2014/main" id="{914F7345-E76F-7C98-49CE-D6F7D6356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2D6945-98D4-F07C-2DEF-87B2E9BB2652}"/>
              </a:ext>
            </a:extLst>
          </p:cNvPr>
          <p:cNvSpPr>
            <a:spLocks noGrp="1"/>
          </p:cNvSpPr>
          <p:nvPr>
            <p:ph type="sldNum" sz="quarter" idx="12"/>
          </p:nvPr>
        </p:nvSpPr>
        <p:spPr/>
        <p:txBody>
          <a:bodyPr/>
          <a:lstStyle/>
          <a:p>
            <a:fld id="{DCF3FD20-69A2-4FD7-82DA-517D75580ADD}" type="slidenum">
              <a:rPr lang="en-US" smtClean="0"/>
              <a:t>‹#›</a:t>
            </a:fld>
            <a:endParaRPr lang="en-US"/>
          </a:p>
        </p:txBody>
      </p:sp>
    </p:spTree>
    <p:extLst>
      <p:ext uri="{BB962C8B-B14F-4D97-AF65-F5344CB8AC3E}">
        <p14:creationId xmlns:p14="http://schemas.microsoft.com/office/powerpoint/2010/main" val="2185457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9A67-CBD0-7EFD-F922-1741E65742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A6F946-DC8C-A058-3AA5-19F1642C2F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0EC63-5266-4498-05F9-A2361C3FC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2FF21-8F8C-B9C5-9CEE-2541927EBC96}"/>
              </a:ext>
            </a:extLst>
          </p:cNvPr>
          <p:cNvSpPr>
            <a:spLocks noGrp="1"/>
          </p:cNvSpPr>
          <p:nvPr>
            <p:ph type="dt" sz="half" idx="10"/>
          </p:nvPr>
        </p:nvSpPr>
        <p:spPr/>
        <p:txBody>
          <a:bodyPr/>
          <a:lstStyle/>
          <a:p>
            <a:fld id="{60FFCFD3-24CA-4022-9B10-1D95134C9533}" type="datetimeFigureOut">
              <a:rPr lang="en-US" smtClean="0"/>
              <a:t>7/2/2024</a:t>
            </a:fld>
            <a:endParaRPr lang="en-US"/>
          </a:p>
        </p:txBody>
      </p:sp>
      <p:sp>
        <p:nvSpPr>
          <p:cNvPr id="6" name="Footer Placeholder 5">
            <a:extLst>
              <a:ext uri="{FF2B5EF4-FFF2-40B4-BE49-F238E27FC236}">
                <a16:creationId xmlns:a16="http://schemas.microsoft.com/office/drawing/2014/main" id="{ED8C021C-4FFA-F5D6-7EDE-35A5573835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8259FC-6ABA-D130-D29F-F66E8AB26EB5}"/>
              </a:ext>
            </a:extLst>
          </p:cNvPr>
          <p:cNvSpPr>
            <a:spLocks noGrp="1"/>
          </p:cNvSpPr>
          <p:nvPr>
            <p:ph type="sldNum" sz="quarter" idx="12"/>
          </p:nvPr>
        </p:nvSpPr>
        <p:spPr/>
        <p:txBody>
          <a:bodyPr/>
          <a:lstStyle/>
          <a:p>
            <a:fld id="{DCF3FD20-69A2-4FD7-82DA-517D75580ADD}" type="slidenum">
              <a:rPr lang="en-US" smtClean="0"/>
              <a:t>‹#›</a:t>
            </a:fld>
            <a:endParaRPr lang="en-US"/>
          </a:p>
        </p:txBody>
      </p:sp>
    </p:spTree>
    <p:extLst>
      <p:ext uri="{BB962C8B-B14F-4D97-AF65-F5344CB8AC3E}">
        <p14:creationId xmlns:p14="http://schemas.microsoft.com/office/powerpoint/2010/main" val="2307636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B3281-77CB-C625-F848-DC39797880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C70559-BCBB-3154-05F3-0759A1DD1F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510518-2973-26ED-FDE6-A58019F87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05985E-CEE6-40E5-242D-386123C52F68}"/>
              </a:ext>
            </a:extLst>
          </p:cNvPr>
          <p:cNvSpPr>
            <a:spLocks noGrp="1"/>
          </p:cNvSpPr>
          <p:nvPr>
            <p:ph type="dt" sz="half" idx="10"/>
          </p:nvPr>
        </p:nvSpPr>
        <p:spPr/>
        <p:txBody>
          <a:bodyPr/>
          <a:lstStyle/>
          <a:p>
            <a:fld id="{60FFCFD3-24CA-4022-9B10-1D95134C9533}" type="datetimeFigureOut">
              <a:rPr lang="en-US" smtClean="0"/>
              <a:t>7/2/2024</a:t>
            </a:fld>
            <a:endParaRPr lang="en-US"/>
          </a:p>
        </p:txBody>
      </p:sp>
      <p:sp>
        <p:nvSpPr>
          <p:cNvPr id="6" name="Footer Placeholder 5">
            <a:extLst>
              <a:ext uri="{FF2B5EF4-FFF2-40B4-BE49-F238E27FC236}">
                <a16:creationId xmlns:a16="http://schemas.microsoft.com/office/drawing/2014/main" id="{79C04A75-F99B-07AA-1ACF-F60F68D5C0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37C5FB-E463-6E25-B704-010CD26E035F}"/>
              </a:ext>
            </a:extLst>
          </p:cNvPr>
          <p:cNvSpPr>
            <a:spLocks noGrp="1"/>
          </p:cNvSpPr>
          <p:nvPr>
            <p:ph type="sldNum" sz="quarter" idx="12"/>
          </p:nvPr>
        </p:nvSpPr>
        <p:spPr/>
        <p:txBody>
          <a:bodyPr/>
          <a:lstStyle/>
          <a:p>
            <a:fld id="{DCF3FD20-69A2-4FD7-82DA-517D75580ADD}" type="slidenum">
              <a:rPr lang="en-US" smtClean="0"/>
              <a:t>‹#›</a:t>
            </a:fld>
            <a:endParaRPr lang="en-US"/>
          </a:p>
        </p:txBody>
      </p:sp>
    </p:spTree>
    <p:extLst>
      <p:ext uri="{BB962C8B-B14F-4D97-AF65-F5344CB8AC3E}">
        <p14:creationId xmlns:p14="http://schemas.microsoft.com/office/powerpoint/2010/main" val="168801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B68F4E-17A8-C260-8DEB-2CB8F2BED8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CFA14AE-A628-0E86-2800-628DAF47FB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FBEC190-1BC8-4339-12F7-1066180A2F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FCFD3-24CA-4022-9B10-1D95134C9533}" type="datetimeFigureOut">
              <a:rPr lang="en-US" smtClean="0"/>
              <a:t>7/2/2024</a:t>
            </a:fld>
            <a:endParaRPr lang="en-US"/>
          </a:p>
        </p:txBody>
      </p:sp>
      <p:sp>
        <p:nvSpPr>
          <p:cNvPr id="5" name="Footer Placeholder 4">
            <a:extLst>
              <a:ext uri="{FF2B5EF4-FFF2-40B4-BE49-F238E27FC236}">
                <a16:creationId xmlns:a16="http://schemas.microsoft.com/office/drawing/2014/main" id="{F521FC89-F660-96FA-D7C4-BE9311D5D9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62DB84-A3D5-0269-05B7-73C85A2101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F3FD20-69A2-4FD7-82DA-517D75580ADD}" type="slidenum">
              <a:rPr lang="en-US" smtClean="0"/>
              <a:t>‹#›</a:t>
            </a:fld>
            <a:endParaRPr lang="en-US"/>
          </a:p>
        </p:txBody>
      </p:sp>
    </p:spTree>
    <p:extLst>
      <p:ext uri="{BB962C8B-B14F-4D97-AF65-F5344CB8AC3E}">
        <p14:creationId xmlns:p14="http://schemas.microsoft.com/office/powerpoint/2010/main" val="1183586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000" kern="1200">
          <a:solidFill>
            <a:schemeClr val="tx1"/>
          </a:solidFill>
          <a:latin typeface="+mj-lt"/>
          <a:ea typeface="+mj-ea"/>
          <a:cs typeface="EntezareZohoor B4" panose="00000700000000000000" pitchFamily="2" charset="-78"/>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B Mitra"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0322E-49AD-4D41-FD36-A9396EBC2312}"/>
              </a:ext>
            </a:extLst>
          </p:cNvPr>
          <p:cNvPicPr>
            <a:picLocks noChangeAspect="1"/>
          </p:cNvPicPr>
          <p:nvPr/>
        </p:nvPicPr>
        <p:blipFill rotWithShape="1">
          <a:blip r:embed="rId2">
            <a:extLst>
              <a:ext uri="{28A0092B-C50C-407E-A947-70E740481C1C}">
                <a14:useLocalDpi xmlns:a14="http://schemas.microsoft.com/office/drawing/2010/main" val="0"/>
              </a:ext>
            </a:extLst>
          </a:blip>
          <a:srcRect l="11048" t="1" b="13445"/>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6E501DA-E604-12AA-4A48-18D166321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50674">
            <a:off x="7996299" y="3016841"/>
            <a:ext cx="2275530" cy="1287886"/>
          </a:xfrm>
          <a:prstGeom prst="rect">
            <a:avLst/>
          </a:prstGeom>
        </p:spPr>
      </p:pic>
    </p:spTree>
    <p:extLst>
      <p:ext uri="{BB962C8B-B14F-4D97-AF65-F5344CB8AC3E}">
        <p14:creationId xmlns:p14="http://schemas.microsoft.com/office/powerpoint/2010/main" val="190437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C610711-EBC2-A080-100B-7067E8BEC75E}"/>
              </a:ext>
            </a:extLst>
          </p:cNvPr>
          <p:cNvGrpSpPr/>
          <p:nvPr/>
        </p:nvGrpSpPr>
        <p:grpSpPr>
          <a:xfrm>
            <a:off x="190500" y="0"/>
            <a:ext cx="609600" cy="6858000"/>
            <a:chOff x="190500" y="0"/>
            <a:chExt cx="609600" cy="6858000"/>
          </a:xfrm>
        </p:grpSpPr>
        <p:grpSp>
          <p:nvGrpSpPr>
            <p:cNvPr id="29" name="Group 28">
              <a:extLst>
                <a:ext uri="{FF2B5EF4-FFF2-40B4-BE49-F238E27FC236}">
                  <a16:creationId xmlns:a16="http://schemas.microsoft.com/office/drawing/2014/main" id="{F471AE63-8057-CA64-D5B8-655302A8AED1}"/>
                </a:ext>
              </a:extLst>
            </p:cNvPr>
            <p:cNvGrpSpPr/>
            <p:nvPr/>
          </p:nvGrpSpPr>
          <p:grpSpPr>
            <a:xfrm>
              <a:off x="190500" y="0"/>
              <a:ext cx="609600" cy="6858000"/>
              <a:chOff x="190500" y="0"/>
              <a:chExt cx="609600" cy="6858000"/>
            </a:xfrm>
          </p:grpSpPr>
          <p:pic>
            <p:nvPicPr>
              <p:cNvPr id="13" name="Picture 12">
                <a:extLst>
                  <a:ext uri="{FF2B5EF4-FFF2-40B4-BE49-F238E27FC236}">
                    <a16:creationId xmlns:a16="http://schemas.microsoft.com/office/drawing/2014/main" id="{F95FF4EE-2AD6-D09B-76F0-213441300E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15" name="Straight Connector 14">
                <a:extLst>
                  <a:ext uri="{FF2B5EF4-FFF2-40B4-BE49-F238E27FC236}">
                    <a16:creationId xmlns:a16="http://schemas.microsoft.com/office/drawing/2014/main" id="{DD82047D-3A4F-A84A-F414-E65378B037FE}"/>
                  </a:ext>
                </a:extLst>
              </p:cNvPr>
              <p:cNvCxnSpPr>
                <a:cxnSpLocks/>
                <a:stCxn id="13"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1CBA05-677C-DAFB-58AB-71F797DD8707}"/>
                  </a:ext>
                </a:extLst>
              </p:cNvPr>
              <p:cNvCxnSpPr>
                <a:cxnSpLocks/>
                <a:endCxn id="13"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D27AE062-D32D-F81C-A28B-7B80B4590793}"/>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8</a:t>
              </a:r>
              <a:endParaRPr lang="en-US" sz="7200" dirty="0">
                <a:solidFill>
                  <a:srgbClr val="1AB1D6"/>
                </a:solidFill>
                <a:cs typeface="B Titr" panose="00000700000000000000" pitchFamily="2" charset="-78"/>
              </a:endParaRPr>
            </a:p>
          </p:txBody>
        </p:sp>
      </p:grpSp>
      <p:sp>
        <p:nvSpPr>
          <p:cNvPr id="32" name="Title 1">
            <a:extLst>
              <a:ext uri="{FF2B5EF4-FFF2-40B4-BE49-F238E27FC236}">
                <a16:creationId xmlns:a16="http://schemas.microsoft.com/office/drawing/2014/main" id="{13FB4AFC-4F1A-0051-1731-47FFB39C5BB0}"/>
              </a:ext>
            </a:extLst>
          </p:cNvPr>
          <p:cNvSpPr txBox="1">
            <a:spLocks/>
          </p:cNvSpPr>
          <p:nvPr/>
        </p:nvSpPr>
        <p:spPr>
          <a:xfrm>
            <a:off x="800099" y="763921"/>
            <a:ext cx="9470957" cy="1325563"/>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gn="r"/>
            <a:r>
              <a:rPr lang="fa-IR" sz="30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انتقال خون در جنگ تحمیلی</a:t>
            </a:r>
            <a:endParaRPr lang="en-US" sz="3000" dirty="0">
              <a:solidFill>
                <a:srgbClr val="BFCD18"/>
              </a:solidFill>
              <a:cs typeface="B Titr" panose="00000700000000000000" pitchFamily="2" charset="-78"/>
            </a:endParaRPr>
          </a:p>
        </p:txBody>
      </p:sp>
      <p:sp>
        <p:nvSpPr>
          <p:cNvPr id="33" name="Content Placeholder 2">
            <a:extLst>
              <a:ext uri="{FF2B5EF4-FFF2-40B4-BE49-F238E27FC236}">
                <a16:creationId xmlns:a16="http://schemas.microsoft.com/office/drawing/2014/main" id="{7E1C5B76-BDFA-0D1A-746A-4BFD3997784D}"/>
              </a:ext>
            </a:extLst>
          </p:cNvPr>
          <p:cNvSpPr txBox="1">
            <a:spLocks/>
          </p:cNvSpPr>
          <p:nvPr/>
        </p:nvSpPr>
        <p:spPr>
          <a:xfrm>
            <a:off x="825500" y="1991760"/>
            <a:ext cx="9038936" cy="452375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B Mitra" panose="00000400000000000000" pitchFamily="2" charset="-78"/>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B Mitra" panose="00000400000000000000" pitchFamily="2" charset="-78"/>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B Mitra" panose="00000400000000000000" pitchFamily="2" charset="-78"/>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Low">
              <a:lnSpc>
                <a:spcPct val="150000"/>
              </a:lnSpc>
              <a:buClr>
                <a:srgbClr val="BFCD18"/>
              </a:buClr>
              <a:buFont typeface="Wingdings" panose="05000000000000000000" pitchFamily="2" charset="2"/>
              <a:buChar char="v"/>
            </a:pPr>
            <a:r>
              <a:rPr lang="ar-SA" sz="2000" b="1" dirty="0">
                <a:latin typeface="AdobeArabic-Regular" panose="02040503050201020203" pitchFamily="18" charset="-78"/>
                <a:ea typeface="Calibri" panose="020F0502020204030204" pitchFamily="34" charset="0"/>
              </a:rPr>
              <a:t>در گزارش 29 مهر 1359 سازمان انتقال خون اظهار شده است که بیش از 8000 کیسه خون از گروه</a:t>
            </a:r>
            <a:r>
              <a:rPr lang="fa-IR" sz="2000" b="1" dirty="0">
                <a:latin typeface="AdobeArabic-Regular" panose="02040503050201020203" pitchFamily="18" charset="-78"/>
                <a:ea typeface="Calibri" panose="020F0502020204030204" pitchFamily="34" charset="0"/>
              </a:rPr>
              <a:t>‌</a:t>
            </a:r>
            <a:r>
              <a:rPr lang="ar-SA" sz="2000" b="1" dirty="0">
                <a:latin typeface="AdobeArabic-Regular" panose="02040503050201020203" pitchFamily="18" charset="-78"/>
                <a:ea typeface="Calibri" panose="020F0502020204030204" pitchFamily="34" charset="0"/>
              </a:rPr>
              <a:t>های مختلف جمع</a:t>
            </a:r>
            <a:r>
              <a:rPr lang="fa-IR" sz="2000" b="1" dirty="0">
                <a:latin typeface="AdobeArabic-Regular" panose="02040503050201020203" pitchFamily="18" charset="-78"/>
                <a:ea typeface="Calibri" panose="020F0502020204030204" pitchFamily="34" charset="0"/>
              </a:rPr>
              <a:t>‌</a:t>
            </a:r>
            <a:r>
              <a:rPr lang="ar-SA" sz="2000" b="1" dirty="0">
                <a:latin typeface="AdobeArabic-Regular" panose="02040503050201020203" pitchFamily="18" charset="-78"/>
                <a:ea typeface="Calibri" panose="020F0502020204030204" pitchFamily="34" charset="0"/>
              </a:rPr>
              <a:t>آوری و بیش از 120000 کیسه خالی برای تداوم اهدای داوطلبانه مردم فراهم شده است</a:t>
            </a:r>
            <a:r>
              <a:rPr lang="fa-IR" sz="2000" b="1" dirty="0">
                <a:latin typeface="AdobeArabic-Regular" panose="02040503050201020203" pitchFamily="18" charset="-78"/>
                <a:ea typeface="Calibri" panose="020F0502020204030204" pitchFamily="34" charset="0"/>
              </a:rPr>
              <a:t>.</a:t>
            </a:r>
            <a:endParaRPr lang="ar-SA" sz="2000" b="1" dirty="0">
              <a:latin typeface="AdobeArabic-Regular" panose="02040503050201020203" pitchFamily="18" charset="-78"/>
              <a:ea typeface="Calibri" panose="020F0502020204030204" pitchFamily="34" charset="0"/>
            </a:endParaRPr>
          </a:p>
        </p:txBody>
      </p:sp>
      <p:pic>
        <p:nvPicPr>
          <p:cNvPr id="12" name="Picture 11">
            <a:extLst>
              <a:ext uri="{FF2B5EF4-FFF2-40B4-BE49-F238E27FC236}">
                <a16:creationId xmlns:a16="http://schemas.microsoft.com/office/drawing/2014/main" id="{9B34C2FE-CB3E-9E87-5E4C-F86CFB4F8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9052" y="0"/>
            <a:ext cx="3906782" cy="6858000"/>
          </a:xfrm>
          <a:prstGeom prst="rect">
            <a:avLst/>
          </a:prstGeom>
        </p:spPr>
      </p:pic>
    </p:spTree>
    <p:extLst>
      <p:ext uri="{BB962C8B-B14F-4D97-AF65-F5344CB8AC3E}">
        <p14:creationId xmlns:p14="http://schemas.microsoft.com/office/powerpoint/2010/main" val="1687619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93966-8888-10B2-D73C-2E6B9A5C52AD}"/>
              </a:ext>
            </a:extLst>
          </p:cNvPr>
          <p:cNvPicPr>
            <a:picLocks noChangeAspect="1"/>
          </p:cNvPicPr>
          <p:nvPr/>
        </p:nvPicPr>
        <p:blipFill rotWithShape="1">
          <a:blip r:embed="rId2">
            <a:extLst>
              <a:ext uri="{28A0092B-C50C-407E-A947-70E740481C1C}">
                <a14:useLocalDpi xmlns:a14="http://schemas.microsoft.com/office/drawing/2010/main" val="0"/>
              </a:ext>
            </a:extLst>
          </a:blip>
          <a:srcRect t="6951" b="6951"/>
          <a:stretch/>
        </p:blipFill>
        <p:spPr>
          <a:xfrm>
            <a:off x="0" y="0"/>
            <a:ext cx="12192000" cy="6858000"/>
          </a:xfrm>
          <a:prstGeom prst="rect">
            <a:avLst/>
          </a:prstGeom>
        </p:spPr>
      </p:pic>
      <p:grpSp>
        <p:nvGrpSpPr>
          <p:cNvPr id="31" name="Group 30">
            <a:extLst>
              <a:ext uri="{FF2B5EF4-FFF2-40B4-BE49-F238E27FC236}">
                <a16:creationId xmlns:a16="http://schemas.microsoft.com/office/drawing/2014/main" id="{DC610711-EBC2-A080-100B-7067E8BEC75E}"/>
              </a:ext>
            </a:extLst>
          </p:cNvPr>
          <p:cNvGrpSpPr/>
          <p:nvPr/>
        </p:nvGrpSpPr>
        <p:grpSpPr>
          <a:xfrm>
            <a:off x="190500" y="0"/>
            <a:ext cx="609600" cy="6858000"/>
            <a:chOff x="190500" y="0"/>
            <a:chExt cx="609600" cy="6858000"/>
          </a:xfrm>
        </p:grpSpPr>
        <p:grpSp>
          <p:nvGrpSpPr>
            <p:cNvPr id="29" name="Group 28">
              <a:extLst>
                <a:ext uri="{FF2B5EF4-FFF2-40B4-BE49-F238E27FC236}">
                  <a16:creationId xmlns:a16="http://schemas.microsoft.com/office/drawing/2014/main" id="{F471AE63-8057-CA64-D5B8-655302A8AED1}"/>
                </a:ext>
              </a:extLst>
            </p:cNvPr>
            <p:cNvGrpSpPr/>
            <p:nvPr/>
          </p:nvGrpSpPr>
          <p:grpSpPr>
            <a:xfrm>
              <a:off x="190500" y="0"/>
              <a:ext cx="609600" cy="6858000"/>
              <a:chOff x="190500" y="0"/>
              <a:chExt cx="609600" cy="6858000"/>
            </a:xfrm>
          </p:grpSpPr>
          <p:pic>
            <p:nvPicPr>
              <p:cNvPr id="13" name="Picture 12">
                <a:extLst>
                  <a:ext uri="{FF2B5EF4-FFF2-40B4-BE49-F238E27FC236}">
                    <a16:creationId xmlns:a16="http://schemas.microsoft.com/office/drawing/2014/main" id="{F95FF4EE-2AD6-D09B-76F0-213441300E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15" name="Straight Connector 14">
                <a:extLst>
                  <a:ext uri="{FF2B5EF4-FFF2-40B4-BE49-F238E27FC236}">
                    <a16:creationId xmlns:a16="http://schemas.microsoft.com/office/drawing/2014/main" id="{DD82047D-3A4F-A84A-F414-E65378B037FE}"/>
                  </a:ext>
                </a:extLst>
              </p:cNvPr>
              <p:cNvCxnSpPr>
                <a:cxnSpLocks/>
                <a:stCxn id="13"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1CBA05-677C-DAFB-58AB-71F797DD8707}"/>
                  </a:ext>
                </a:extLst>
              </p:cNvPr>
              <p:cNvCxnSpPr>
                <a:cxnSpLocks/>
                <a:endCxn id="13"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D27AE062-D32D-F81C-A28B-7B80B4590793}"/>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9</a:t>
              </a:r>
              <a:endParaRPr lang="en-US" sz="7200" dirty="0">
                <a:solidFill>
                  <a:srgbClr val="1AB1D6"/>
                </a:solidFill>
                <a:cs typeface="B Titr" panose="00000700000000000000" pitchFamily="2" charset="-78"/>
              </a:endParaRPr>
            </a:p>
          </p:txBody>
        </p:sp>
      </p:grpSp>
      <p:sp>
        <p:nvSpPr>
          <p:cNvPr id="33" name="Content Placeholder 2">
            <a:extLst>
              <a:ext uri="{FF2B5EF4-FFF2-40B4-BE49-F238E27FC236}">
                <a16:creationId xmlns:a16="http://schemas.microsoft.com/office/drawing/2014/main" id="{7E1C5B76-BDFA-0D1A-746A-4BFD3997784D}"/>
              </a:ext>
            </a:extLst>
          </p:cNvPr>
          <p:cNvSpPr txBox="1">
            <a:spLocks/>
          </p:cNvSpPr>
          <p:nvPr/>
        </p:nvSpPr>
        <p:spPr>
          <a:xfrm>
            <a:off x="825500" y="1991760"/>
            <a:ext cx="8621483" cy="452375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B Mitra" panose="00000400000000000000" pitchFamily="2" charset="-78"/>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B Mitra" panose="00000400000000000000" pitchFamily="2" charset="-78"/>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B Mitra" panose="00000400000000000000" pitchFamily="2" charset="-78"/>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Low">
              <a:lnSpc>
                <a:spcPct val="150000"/>
              </a:lnSpc>
              <a:buClr>
                <a:srgbClr val="BFCD18"/>
              </a:buClr>
              <a:buFont typeface="Wingdings" panose="05000000000000000000" pitchFamily="2" charset="2"/>
              <a:buChar char="v"/>
            </a:pPr>
            <a:endParaRPr lang="ar-SA" sz="2000" b="1" dirty="0">
              <a:latin typeface="AdobeArabic-Regular" panose="02040503050201020203" pitchFamily="18" charset="-78"/>
              <a:ea typeface="Calibri" panose="020F0502020204030204" pitchFamily="34" charset="0"/>
            </a:endParaRPr>
          </a:p>
        </p:txBody>
      </p:sp>
    </p:spTree>
    <p:extLst>
      <p:ext uri="{BB962C8B-B14F-4D97-AF65-F5344CB8AC3E}">
        <p14:creationId xmlns:p14="http://schemas.microsoft.com/office/powerpoint/2010/main" val="3495385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570BD2-7588-92A2-C6C3-CECE8D9200CE}"/>
              </a:ext>
            </a:extLst>
          </p:cNvPr>
          <p:cNvPicPr>
            <a:picLocks noChangeAspect="1"/>
          </p:cNvPicPr>
          <p:nvPr/>
        </p:nvPicPr>
        <p:blipFill rotWithShape="1">
          <a:blip r:embed="rId2">
            <a:extLst>
              <a:ext uri="{28A0092B-C50C-407E-A947-70E740481C1C}">
                <a14:useLocalDpi xmlns:a14="http://schemas.microsoft.com/office/drawing/2010/main" val="0"/>
              </a:ext>
            </a:extLst>
          </a:blip>
          <a:srcRect t="17463" b="5179"/>
          <a:stretch/>
        </p:blipFill>
        <p:spPr>
          <a:xfrm>
            <a:off x="0" y="0"/>
            <a:ext cx="12192000" cy="6858000"/>
          </a:xfrm>
          <a:prstGeom prst="rect">
            <a:avLst/>
          </a:prstGeom>
        </p:spPr>
      </p:pic>
      <p:grpSp>
        <p:nvGrpSpPr>
          <p:cNvPr id="31" name="Group 30">
            <a:extLst>
              <a:ext uri="{FF2B5EF4-FFF2-40B4-BE49-F238E27FC236}">
                <a16:creationId xmlns:a16="http://schemas.microsoft.com/office/drawing/2014/main" id="{DC610711-EBC2-A080-100B-7067E8BEC75E}"/>
              </a:ext>
            </a:extLst>
          </p:cNvPr>
          <p:cNvGrpSpPr/>
          <p:nvPr/>
        </p:nvGrpSpPr>
        <p:grpSpPr>
          <a:xfrm>
            <a:off x="190500" y="0"/>
            <a:ext cx="609600" cy="6858000"/>
            <a:chOff x="190500" y="0"/>
            <a:chExt cx="609600" cy="6858000"/>
          </a:xfrm>
        </p:grpSpPr>
        <p:grpSp>
          <p:nvGrpSpPr>
            <p:cNvPr id="29" name="Group 28">
              <a:extLst>
                <a:ext uri="{FF2B5EF4-FFF2-40B4-BE49-F238E27FC236}">
                  <a16:creationId xmlns:a16="http://schemas.microsoft.com/office/drawing/2014/main" id="{F471AE63-8057-CA64-D5B8-655302A8AED1}"/>
                </a:ext>
              </a:extLst>
            </p:cNvPr>
            <p:cNvGrpSpPr/>
            <p:nvPr/>
          </p:nvGrpSpPr>
          <p:grpSpPr>
            <a:xfrm>
              <a:off x="190500" y="0"/>
              <a:ext cx="609600" cy="6858000"/>
              <a:chOff x="190500" y="0"/>
              <a:chExt cx="609600" cy="6858000"/>
            </a:xfrm>
          </p:grpSpPr>
          <p:pic>
            <p:nvPicPr>
              <p:cNvPr id="13" name="Picture 12">
                <a:extLst>
                  <a:ext uri="{FF2B5EF4-FFF2-40B4-BE49-F238E27FC236}">
                    <a16:creationId xmlns:a16="http://schemas.microsoft.com/office/drawing/2014/main" id="{F95FF4EE-2AD6-D09B-76F0-213441300E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15" name="Straight Connector 14">
                <a:extLst>
                  <a:ext uri="{FF2B5EF4-FFF2-40B4-BE49-F238E27FC236}">
                    <a16:creationId xmlns:a16="http://schemas.microsoft.com/office/drawing/2014/main" id="{DD82047D-3A4F-A84A-F414-E65378B037FE}"/>
                  </a:ext>
                </a:extLst>
              </p:cNvPr>
              <p:cNvCxnSpPr>
                <a:cxnSpLocks/>
                <a:stCxn id="13"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1CBA05-677C-DAFB-58AB-71F797DD8707}"/>
                  </a:ext>
                </a:extLst>
              </p:cNvPr>
              <p:cNvCxnSpPr>
                <a:cxnSpLocks/>
                <a:endCxn id="13"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D27AE062-D32D-F81C-A28B-7B80B4590793}"/>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10</a:t>
              </a:r>
              <a:endParaRPr lang="en-US" sz="7200" dirty="0">
                <a:solidFill>
                  <a:srgbClr val="1AB1D6"/>
                </a:solidFill>
                <a:cs typeface="B Titr" panose="00000700000000000000" pitchFamily="2" charset="-78"/>
              </a:endParaRPr>
            </a:p>
          </p:txBody>
        </p:sp>
      </p:grpSp>
      <p:sp>
        <p:nvSpPr>
          <p:cNvPr id="32" name="Title 1">
            <a:extLst>
              <a:ext uri="{FF2B5EF4-FFF2-40B4-BE49-F238E27FC236}">
                <a16:creationId xmlns:a16="http://schemas.microsoft.com/office/drawing/2014/main" id="{13FB4AFC-4F1A-0051-1731-47FFB39C5BB0}"/>
              </a:ext>
            </a:extLst>
          </p:cNvPr>
          <p:cNvSpPr txBox="1">
            <a:spLocks/>
          </p:cNvSpPr>
          <p:nvPr/>
        </p:nvSpPr>
        <p:spPr>
          <a:xfrm>
            <a:off x="9742573" y="626114"/>
            <a:ext cx="1734551" cy="3166395"/>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gn="justLow">
              <a:lnSpc>
                <a:spcPct val="100000"/>
              </a:lnSpc>
            </a:pPr>
            <a:r>
              <a:rPr lang="fa-IR" sz="3000" b="1" dirty="0">
                <a:latin typeface="AdobeArabic-Regular" panose="02040503050201020203" pitchFamily="18" charset="-78"/>
                <a:ea typeface="Calibri" panose="020F0502020204030204" pitchFamily="34" charset="0"/>
                <a:cs typeface="B Titr" panose="00000700000000000000" pitchFamily="2" charset="-78"/>
              </a:rPr>
              <a:t>اهداي ایثارگرانۀ خون تازة کامل و گرم </a:t>
            </a:r>
            <a:r>
              <a:rPr lang="en-US" sz="5200" b="1" dirty="0">
                <a:latin typeface="AdobeArabic-Regular" panose="02040503050201020203" pitchFamily="18" charset="-78"/>
                <a:ea typeface="Calibri" panose="020F0502020204030204" pitchFamily="34" charset="0"/>
                <a:cs typeface="B Titr" panose="00000700000000000000" pitchFamily="2" charset="-78"/>
              </a:rPr>
              <a:t>FWWB</a:t>
            </a:r>
            <a:endParaRPr lang="en-US" sz="5300" dirty="0">
              <a:cs typeface="B Titr" panose="00000700000000000000" pitchFamily="2" charset="-78"/>
            </a:endParaRPr>
          </a:p>
        </p:txBody>
      </p:sp>
    </p:spTree>
    <p:extLst>
      <p:ext uri="{BB962C8B-B14F-4D97-AF65-F5344CB8AC3E}">
        <p14:creationId xmlns:p14="http://schemas.microsoft.com/office/powerpoint/2010/main" val="2727280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570BD2-7588-92A2-C6C3-CECE8D9200C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7463" b="5179"/>
          <a:stretch/>
        </p:blipFill>
        <p:spPr>
          <a:xfrm>
            <a:off x="0" y="0"/>
            <a:ext cx="12192000" cy="6858000"/>
          </a:xfrm>
          <a:prstGeom prst="rect">
            <a:avLst/>
          </a:prstGeom>
        </p:spPr>
      </p:pic>
      <p:grpSp>
        <p:nvGrpSpPr>
          <p:cNvPr id="31" name="Group 30">
            <a:extLst>
              <a:ext uri="{FF2B5EF4-FFF2-40B4-BE49-F238E27FC236}">
                <a16:creationId xmlns:a16="http://schemas.microsoft.com/office/drawing/2014/main" id="{DC610711-EBC2-A080-100B-7067E8BEC75E}"/>
              </a:ext>
            </a:extLst>
          </p:cNvPr>
          <p:cNvGrpSpPr/>
          <p:nvPr/>
        </p:nvGrpSpPr>
        <p:grpSpPr>
          <a:xfrm>
            <a:off x="190500" y="0"/>
            <a:ext cx="609600" cy="6858000"/>
            <a:chOff x="190500" y="0"/>
            <a:chExt cx="609600" cy="6858000"/>
          </a:xfrm>
        </p:grpSpPr>
        <p:grpSp>
          <p:nvGrpSpPr>
            <p:cNvPr id="29" name="Group 28">
              <a:extLst>
                <a:ext uri="{FF2B5EF4-FFF2-40B4-BE49-F238E27FC236}">
                  <a16:creationId xmlns:a16="http://schemas.microsoft.com/office/drawing/2014/main" id="{F471AE63-8057-CA64-D5B8-655302A8AED1}"/>
                </a:ext>
              </a:extLst>
            </p:cNvPr>
            <p:cNvGrpSpPr/>
            <p:nvPr/>
          </p:nvGrpSpPr>
          <p:grpSpPr>
            <a:xfrm>
              <a:off x="190500" y="0"/>
              <a:ext cx="609600" cy="6858000"/>
              <a:chOff x="190500" y="0"/>
              <a:chExt cx="609600" cy="6858000"/>
            </a:xfrm>
          </p:grpSpPr>
          <p:pic>
            <p:nvPicPr>
              <p:cNvPr id="13" name="Picture 12">
                <a:extLst>
                  <a:ext uri="{FF2B5EF4-FFF2-40B4-BE49-F238E27FC236}">
                    <a16:creationId xmlns:a16="http://schemas.microsoft.com/office/drawing/2014/main" id="{F95FF4EE-2AD6-D09B-76F0-213441300E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15" name="Straight Connector 14">
                <a:extLst>
                  <a:ext uri="{FF2B5EF4-FFF2-40B4-BE49-F238E27FC236}">
                    <a16:creationId xmlns:a16="http://schemas.microsoft.com/office/drawing/2014/main" id="{DD82047D-3A4F-A84A-F414-E65378B037FE}"/>
                  </a:ext>
                </a:extLst>
              </p:cNvPr>
              <p:cNvCxnSpPr>
                <a:cxnSpLocks/>
                <a:stCxn id="13"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1CBA05-677C-DAFB-58AB-71F797DD8707}"/>
                  </a:ext>
                </a:extLst>
              </p:cNvPr>
              <p:cNvCxnSpPr>
                <a:cxnSpLocks/>
                <a:endCxn id="13"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D27AE062-D32D-F81C-A28B-7B80B4590793}"/>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11</a:t>
              </a:r>
              <a:endParaRPr lang="en-US" sz="7200" dirty="0">
                <a:solidFill>
                  <a:srgbClr val="1AB1D6"/>
                </a:solidFill>
                <a:cs typeface="B Titr" panose="00000700000000000000" pitchFamily="2" charset="-78"/>
              </a:endParaRPr>
            </a:p>
          </p:txBody>
        </p:sp>
      </p:grpSp>
      <p:sp>
        <p:nvSpPr>
          <p:cNvPr id="32" name="Title 1">
            <a:extLst>
              <a:ext uri="{FF2B5EF4-FFF2-40B4-BE49-F238E27FC236}">
                <a16:creationId xmlns:a16="http://schemas.microsoft.com/office/drawing/2014/main" id="{13FB4AFC-4F1A-0051-1731-47FFB39C5BB0}"/>
              </a:ext>
            </a:extLst>
          </p:cNvPr>
          <p:cNvSpPr txBox="1">
            <a:spLocks/>
          </p:cNvSpPr>
          <p:nvPr/>
        </p:nvSpPr>
        <p:spPr>
          <a:xfrm>
            <a:off x="9742573" y="626114"/>
            <a:ext cx="1734551" cy="3166395"/>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gn="justLow">
              <a:lnSpc>
                <a:spcPct val="100000"/>
              </a:lnSpc>
            </a:pPr>
            <a:r>
              <a:rPr lang="fa-IR" sz="3000" b="1" dirty="0">
                <a:latin typeface="AdobeArabic-Regular" panose="02040503050201020203" pitchFamily="18" charset="-78"/>
                <a:ea typeface="Calibri" panose="020F0502020204030204" pitchFamily="34" charset="0"/>
                <a:cs typeface="B Titr" panose="00000700000000000000" pitchFamily="2" charset="-78"/>
              </a:rPr>
              <a:t>اهداي ایثارگرانۀ خون تازة کامل و گرم </a:t>
            </a:r>
            <a:r>
              <a:rPr lang="en-US" sz="5200" b="1" dirty="0">
                <a:latin typeface="AdobeArabic-Regular" panose="02040503050201020203" pitchFamily="18" charset="-78"/>
                <a:ea typeface="Calibri" panose="020F0502020204030204" pitchFamily="34" charset="0"/>
                <a:cs typeface="B Titr" panose="00000700000000000000" pitchFamily="2" charset="-78"/>
              </a:rPr>
              <a:t>FWWB</a:t>
            </a:r>
            <a:endParaRPr lang="en-US" sz="5300" dirty="0">
              <a:cs typeface="B Titr" panose="00000700000000000000" pitchFamily="2" charset="-78"/>
            </a:endParaRPr>
          </a:p>
        </p:txBody>
      </p:sp>
      <p:sp>
        <p:nvSpPr>
          <p:cNvPr id="2" name="Rectangle 1">
            <a:extLst>
              <a:ext uri="{FF2B5EF4-FFF2-40B4-BE49-F238E27FC236}">
                <a16:creationId xmlns:a16="http://schemas.microsoft.com/office/drawing/2014/main" id="{0C3E66BE-754D-CEBA-A044-66DA223565C4}"/>
              </a:ext>
            </a:extLst>
          </p:cNvPr>
          <p:cNvSpPr/>
          <p:nvPr/>
        </p:nvSpPr>
        <p:spPr>
          <a:xfrm>
            <a:off x="2149649" y="626115"/>
            <a:ext cx="7624672" cy="560577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E68B68E-E612-2541-45CC-73DF3A8F7608}"/>
              </a:ext>
            </a:extLst>
          </p:cNvPr>
          <p:cNvSpPr txBox="1">
            <a:spLocks/>
          </p:cNvSpPr>
          <p:nvPr/>
        </p:nvSpPr>
        <p:spPr>
          <a:xfrm>
            <a:off x="2744705" y="626113"/>
            <a:ext cx="6478002" cy="5605771"/>
          </a:xfrm>
          <a:prstGeom prst="rect">
            <a:avLst/>
          </a:prstGeom>
        </p:spPr>
        <p:txBody>
          <a:bodyPr vert="horz" lIns="91440" tIns="45720" rIns="91440" bIns="45720" rtlCol="0" anchor="ctr">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B Mitra" panose="00000400000000000000" pitchFamily="2" charset="-78"/>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B Mitra" panose="00000400000000000000" pitchFamily="2" charset="-78"/>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B Mitra" panose="00000400000000000000" pitchFamily="2" charset="-78"/>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just">
              <a:lnSpc>
                <a:spcPct val="150000"/>
              </a:lnSpc>
              <a:buClr>
                <a:srgbClr val="BFCD18"/>
              </a:buClr>
              <a:buSzPct val="100000"/>
              <a:buFont typeface="Wingdings" panose="05000000000000000000" pitchFamily="2" charset="2"/>
              <a:buChar char="v"/>
            </a:pPr>
            <a:r>
              <a:rPr lang="fa-IR" sz="2000" b="1" dirty="0">
                <a:latin typeface="AdobeArabic-Regular" panose="02040503050201020203" pitchFamily="18" charset="-78"/>
                <a:ea typeface="Calibri" panose="020F0502020204030204" pitchFamily="34" charset="0"/>
              </a:rPr>
              <a:t>تجربه‌اي است که ابعاد آن ناشناخته است و به بررسی نیاز دارد. در مواردي که تزریق خون به روش استاندارد غیرممکن است، تزریق خون تازه و گرم انتخابی منحصربه‌فرد و حیاتی است که در تجارب دفاع مقدس بارها صورت گرفته و موجب نجات جان مجروحان شده است.</a:t>
            </a:r>
          </a:p>
          <a:p>
            <a:pPr marL="342900" lvl="0" indent="-342900" algn="just">
              <a:lnSpc>
                <a:spcPct val="150000"/>
              </a:lnSpc>
              <a:buClr>
                <a:srgbClr val="BFCD18"/>
              </a:buClr>
              <a:buSzPct val="100000"/>
              <a:buFont typeface="Wingdings" panose="05000000000000000000" pitchFamily="2" charset="2"/>
              <a:buChar char="v"/>
            </a:pPr>
            <a:r>
              <a:rPr lang="fa-IR" sz="2000" b="1" dirty="0">
                <a:latin typeface="AdobeArabic-Regular" panose="02040503050201020203" pitchFamily="18" charset="-78"/>
                <a:ea typeface="Calibri" panose="020F0502020204030204" pitchFamily="34" charset="0"/>
              </a:rPr>
              <a:t>در تجارب بعد از دفاع مقدس، ارتش آمریکا بیش از 6000 واحد خون تازه و گرم را در جنگ‌هاي عراق و افغانستان استفاده نمود.</a:t>
            </a:r>
          </a:p>
          <a:p>
            <a:pPr marL="342900" lvl="0" indent="-342900" algn="just">
              <a:lnSpc>
                <a:spcPct val="150000"/>
              </a:lnSpc>
              <a:buClr>
                <a:srgbClr val="BFCD18"/>
              </a:buClr>
              <a:buSzPct val="100000"/>
              <a:buFont typeface="Wingdings" panose="05000000000000000000" pitchFamily="2" charset="2"/>
              <a:buChar char="v"/>
            </a:pPr>
            <a:r>
              <a:rPr lang="fa-IR" sz="2000" b="1" dirty="0">
                <a:latin typeface="AdobeArabic-Regular" panose="02040503050201020203" pitchFamily="18" charset="-78"/>
                <a:ea typeface="Calibri" panose="020F0502020204030204" pitchFamily="34" charset="0"/>
              </a:rPr>
              <a:t>در تحلیل‌هاي اولیه در پانصد مجروح، میزان بقا در 48 ساعت اول و در ماه اول افزایش نشان داد.</a:t>
            </a:r>
          </a:p>
          <a:p>
            <a:pPr marL="342900" lvl="0" indent="-342900" algn="just">
              <a:lnSpc>
                <a:spcPct val="150000"/>
              </a:lnSpc>
              <a:buClr>
                <a:srgbClr val="BFCD18"/>
              </a:buClr>
              <a:buSzPct val="100000"/>
              <a:buFont typeface="Wingdings" panose="05000000000000000000" pitchFamily="2" charset="2"/>
              <a:buChar char="v"/>
            </a:pPr>
            <a:r>
              <a:rPr lang="fa-IR" sz="2000" b="1" dirty="0">
                <a:latin typeface="AdobeArabic-Regular" panose="02040503050201020203" pitchFamily="18" charset="-78"/>
                <a:ea typeface="Calibri" panose="020F0502020204030204" pitchFamily="34" charset="0"/>
              </a:rPr>
              <a:t>از خطرات تزریق خون تازه و گرم، انتقال عوامل عفونی است. </a:t>
            </a:r>
          </a:p>
        </p:txBody>
      </p:sp>
    </p:spTree>
    <p:extLst>
      <p:ext uri="{BB962C8B-B14F-4D97-AF65-F5344CB8AC3E}">
        <p14:creationId xmlns:p14="http://schemas.microsoft.com/office/powerpoint/2010/main" val="2421959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C610711-EBC2-A080-100B-7067E8BEC75E}"/>
              </a:ext>
            </a:extLst>
          </p:cNvPr>
          <p:cNvGrpSpPr/>
          <p:nvPr/>
        </p:nvGrpSpPr>
        <p:grpSpPr>
          <a:xfrm>
            <a:off x="190500" y="0"/>
            <a:ext cx="609600" cy="6858000"/>
            <a:chOff x="190500" y="0"/>
            <a:chExt cx="609600" cy="6858000"/>
          </a:xfrm>
        </p:grpSpPr>
        <p:grpSp>
          <p:nvGrpSpPr>
            <p:cNvPr id="29" name="Group 28">
              <a:extLst>
                <a:ext uri="{FF2B5EF4-FFF2-40B4-BE49-F238E27FC236}">
                  <a16:creationId xmlns:a16="http://schemas.microsoft.com/office/drawing/2014/main" id="{F471AE63-8057-CA64-D5B8-655302A8AED1}"/>
                </a:ext>
              </a:extLst>
            </p:cNvPr>
            <p:cNvGrpSpPr/>
            <p:nvPr/>
          </p:nvGrpSpPr>
          <p:grpSpPr>
            <a:xfrm>
              <a:off x="190500" y="0"/>
              <a:ext cx="609600" cy="6858000"/>
              <a:chOff x="190500" y="0"/>
              <a:chExt cx="609600" cy="6858000"/>
            </a:xfrm>
          </p:grpSpPr>
          <p:pic>
            <p:nvPicPr>
              <p:cNvPr id="13" name="Picture 12">
                <a:extLst>
                  <a:ext uri="{FF2B5EF4-FFF2-40B4-BE49-F238E27FC236}">
                    <a16:creationId xmlns:a16="http://schemas.microsoft.com/office/drawing/2014/main" id="{F95FF4EE-2AD6-D09B-76F0-213441300E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15" name="Straight Connector 14">
                <a:extLst>
                  <a:ext uri="{FF2B5EF4-FFF2-40B4-BE49-F238E27FC236}">
                    <a16:creationId xmlns:a16="http://schemas.microsoft.com/office/drawing/2014/main" id="{DD82047D-3A4F-A84A-F414-E65378B037FE}"/>
                  </a:ext>
                </a:extLst>
              </p:cNvPr>
              <p:cNvCxnSpPr>
                <a:cxnSpLocks/>
                <a:stCxn id="13"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1CBA05-677C-DAFB-58AB-71F797DD8707}"/>
                  </a:ext>
                </a:extLst>
              </p:cNvPr>
              <p:cNvCxnSpPr>
                <a:cxnSpLocks/>
                <a:endCxn id="13"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D27AE062-D32D-F81C-A28B-7B80B4590793}"/>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12</a:t>
              </a:r>
              <a:endParaRPr lang="en-US" sz="7200" dirty="0">
                <a:solidFill>
                  <a:srgbClr val="1AB1D6"/>
                </a:solidFill>
                <a:cs typeface="B Titr" panose="00000700000000000000" pitchFamily="2" charset="-78"/>
              </a:endParaRPr>
            </a:p>
          </p:txBody>
        </p:sp>
      </p:grpSp>
      <p:sp>
        <p:nvSpPr>
          <p:cNvPr id="33" name="Content Placeholder 2">
            <a:extLst>
              <a:ext uri="{FF2B5EF4-FFF2-40B4-BE49-F238E27FC236}">
                <a16:creationId xmlns:a16="http://schemas.microsoft.com/office/drawing/2014/main" id="{7E1C5B76-BDFA-0D1A-746A-4BFD3997784D}"/>
              </a:ext>
            </a:extLst>
          </p:cNvPr>
          <p:cNvSpPr txBox="1">
            <a:spLocks/>
          </p:cNvSpPr>
          <p:nvPr/>
        </p:nvSpPr>
        <p:spPr>
          <a:xfrm>
            <a:off x="825500" y="2354333"/>
            <a:ext cx="6746372" cy="235565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B Mitra" panose="00000400000000000000" pitchFamily="2" charset="-78"/>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B Mitra" panose="00000400000000000000" pitchFamily="2" charset="-78"/>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B Mitra" panose="00000400000000000000" pitchFamily="2" charset="-78"/>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50000"/>
              </a:lnSpc>
              <a:buClr>
                <a:srgbClr val="BFCD18"/>
              </a:buClr>
            </a:pPr>
            <a:r>
              <a:rPr lang="ar-SA" sz="2000" b="1" dirty="0">
                <a:latin typeface="AdobeArabic-Regular" panose="02040503050201020203" pitchFamily="18" charset="-78"/>
                <a:ea typeface="Calibri" panose="020F0502020204030204" pitchFamily="34" charset="0"/>
              </a:rPr>
              <a:t>در یک حادثه فرضی بیماری به گروه خونی کمیابی نیاز حیاتی دارد</a:t>
            </a:r>
            <a:r>
              <a:rPr lang="fa-IR" sz="2000" b="1" dirty="0">
                <a:latin typeface="AdobeArabic-Regular" panose="02040503050201020203" pitchFamily="18" charset="-78"/>
                <a:ea typeface="Calibri" panose="020F0502020204030204" pitchFamily="34" charset="0"/>
              </a:rPr>
              <a:t>. </a:t>
            </a:r>
            <a:r>
              <a:rPr lang="ar-SA" sz="2000" b="1" dirty="0">
                <a:latin typeface="AdobeArabic-Regular" panose="02040503050201020203" pitchFamily="18" charset="-78"/>
                <a:ea typeface="Calibri" panose="020F0502020204030204" pitchFamily="34" charset="0"/>
              </a:rPr>
              <a:t>گروه خون وی با گروه خون شما یکسان است</a:t>
            </a:r>
            <a:r>
              <a:rPr lang="fa-IR" sz="2000" b="1" dirty="0">
                <a:latin typeface="AdobeArabic-Regular" panose="02040503050201020203" pitchFamily="18" charset="-78"/>
                <a:ea typeface="Calibri" panose="020F0502020204030204" pitchFamily="34" charset="0"/>
              </a:rPr>
              <a:t>.</a:t>
            </a:r>
            <a:endParaRPr lang="ar-SA" sz="2000" b="1" dirty="0">
              <a:latin typeface="AdobeArabic-Regular" panose="02040503050201020203" pitchFamily="18" charset="-78"/>
              <a:ea typeface="Calibri" panose="020F0502020204030204" pitchFamily="34" charset="0"/>
            </a:endParaRPr>
          </a:p>
          <a:p>
            <a:pPr marL="342900" indent="-342900" algn="justLow">
              <a:lnSpc>
                <a:spcPct val="150000"/>
              </a:lnSpc>
              <a:buClr>
                <a:srgbClr val="BFCD18"/>
              </a:buClr>
              <a:buFont typeface="Wingdings" panose="05000000000000000000" pitchFamily="2" charset="2"/>
              <a:buChar char="v"/>
            </a:pPr>
            <a:r>
              <a:rPr lang="ar-SA" sz="2000" b="1" dirty="0">
                <a:latin typeface="AdobeArabic-Regular" panose="02040503050201020203" pitchFamily="18" charset="-78"/>
                <a:ea typeface="Calibri" panose="020F0502020204030204" pitchFamily="34" charset="0"/>
              </a:rPr>
              <a:t>آیا داوطلب می</a:t>
            </a:r>
            <a:r>
              <a:rPr lang="fa-IR" sz="2000" b="1" dirty="0">
                <a:latin typeface="AdobeArabic-Regular" panose="02040503050201020203" pitchFamily="18" charset="-78"/>
                <a:ea typeface="Calibri" panose="020F0502020204030204" pitchFamily="34" charset="0"/>
              </a:rPr>
              <a:t>‌</a:t>
            </a:r>
            <a:r>
              <a:rPr lang="ar-SA" sz="2000" b="1" dirty="0">
                <a:latin typeface="AdobeArabic-Regular" panose="02040503050201020203" pitchFamily="18" charset="-78"/>
                <a:ea typeface="Calibri" panose="020F0502020204030204" pitchFamily="34" charset="0"/>
              </a:rPr>
              <a:t>شوید در این شرایط خون اهدا نمایید</a:t>
            </a:r>
            <a:r>
              <a:rPr lang="fa-IR" sz="2000" b="1" dirty="0">
                <a:latin typeface="AdobeArabic-Regular" panose="02040503050201020203" pitchFamily="18" charset="-78"/>
                <a:ea typeface="Calibri" panose="020F0502020204030204" pitchFamily="34" charset="0"/>
              </a:rPr>
              <a:t>؟</a:t>
            </a:r>
            <a:endParaRPr lang="ar-SA" sz="2000" b="1" dirty="0">
              <a:latin typeface="AdobeArabic-Regular" panose="02040503050201020203" pitchFamily="18" charset="-78"/>
              <a:ea typeface="Calibri" panose="020F0502020204030204" pitchFamily="34" charset="0"/>
            </a:endParaRPr>
          </a:p>
          <a:p>
            <a:pPr marL="342900" indent="-342900" algn="justLow">
              <a:lnSpc>
                <a:spcPct val="150000"/>
              </a:lnSpc>
              <a:buClr>
                <a:srgbClr val="BFCD18"/>
              </a:buClr>
              <a:buFont typeface="Wingdings" panose="05000000000000000000" pitchFamily="2" charset="2"/>
              <a:buChar char="v"/>
            </a:pPr>
            <a:r>
              <a:rPr lang="ar-SA" sz="2000" b="1" dirty="0">
                <a:latin typeface="AdobeArabic-Regular" panose="02040503050201020203" pitchFamily="18" charset="-78"/>
                <a:ea typeface="Calibri" panose="020F0502020204030204" pitchFamily="34" charset="0"/>
              </a:rPr>
              <a:t>این وضعیت را در دوران دفاع مقدس بررسی فرمایید</a:t>
            </a:r>
            <a:r>
              <a:rPr lang="fa-IR" sz="2000" b="1" dirty="0">
                <a:latin typeface="AdobeArabic-Regular" panose="02040503050201020203" pitchFamily="18" charset="-78"/>
                <a:ea typeface="Calibri" panose="020F0502020204030204" pitchFamily="34" charset="0"/>
              </a:rPr>
              <a:t>.</a:t>
            </a:r>
            <a:endParaRPr lang="ar-SA" sz="2000" b="1" dirty="0">
              <a:latin typeface="AdobeArabic-Regular" panose="02040503050201020203" pitchFamily="18" charset="-78"/>
              <a:ea typeface="Calibri" panose="020F0502020204030204" pitchFamily="34" charset="0"/>
            </a:endParaRPr>
          </a:p>
        </p:txBody>
      </p:sp>
      <p:sp>
        <p:nvSpPr>
          <p:cNvPr id="4" name="Title 1">
            <a:extLst>
              <a:ext uri="{FF2B5EF4-FFF2-40B4-BE49-F238E27FC236}">
                <a16:creationId xmlns:a16="http://schemas.microsoft.com/office/drawing/2014/main" id="{BE0F487A-1E4A-59E8-EAD4-045DBADE1467}"/>
              </a:ext>
            </a:extLst>
          </p:cNvPr>
          <p:cNvSpPr txBox="1">
            <a:spLocks/>
          </p:cNvSpPr>
          <p:nvPr/>
        </p:nvSpPr>
        <p:spPr>
          <a:xfrm>
            <a:off x="738944" y="1296216"/>
            <a:ext cx="7017409" cy="1325563"/>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gn="r"/>
            <a:r>
              <a:rPr lang="fa-IR" sz="30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بحث و اظهار نظر</a:t>
            </a:r>
          </a:p>
        </p:txBody>
      </p:sp>
      <p:pic>
        <p:nvPicPr>
          <p:cNvPr id="6" name="Picture 5">
            <a:extLst>
              <a:ext uri="{FF2B5EF4-FFF2-40B4-BE49-F238E27FC236}">
                <a16:creationId xmlns:a16="http://schemas.microsoft.com/office/drawing/2014/main" id="{8F21D1DE-E744-E60A-8090-0D9EC7185726}"/>
              </a:ext>
            </a:extLst>
          </p:cNvPr>
          <p:cNvPicPr>
            <a:picLocks noChangeAspect="1"/>
          </p:cNvPicPr>
          <p:nvPr/>
        </p:nvPicPr>
        <p:blipFill rotWithShape="1">
          <a:blip r:embed="rId3">
            <a:extLst>
              <a:ext uri="{28A0092B-C50C-407E-A947-70E740481C1C}">
                <a14:useLocalDpi xmlns:a14="http://schemas.microsoft.com/office/drawing/2010/main" val="0"/>
              </a:ext>
            </a:extLst>
          </a:blip>
          <a:srcRect r="31810"/>
          <a:stretch/>
        </p:blipFill>
        <p:spPr>
          <a:xfrm>
            <a:off x="7756356" y="0"/>
            <a:ext cx="3940344" cy="6858000"/>
          </a:xfrm>
          <a:prstGeom prst="rect">
            <a:avLst/>
          </a:prstGeom>
        </p:spPr>
      </p:pic>
    </p:spTree>
    <p:extLst>
      <p:ext uri="{BB962C8B-B14F-4D97-AF65-F5344CB8AC3E}">
        <p14:creationId xmlns:p14="http://schemas.microsoft.com/office/powerpoint/2010/main" val="1470232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5063A5-E5B8-BA9D-AFA1-E305B6BB5D18}"/>
              </a:ext>
            </a:extLst>
          </p:cNvPr>
          <p:cNvPicPr>
            <a:picLocks noChangeAspect="1"/>
          </p:cNvPicPr>
          <p:nvPr/>
        </p:nvPicPr>
        <p:blipFill rotWithShape="1">
          <a:blip r:embed="rId3">
            <a:extLst>
              <a:ext uri="{28A0092B-C50C-407E-A947-70E740481C1C}">
                <a14:useLocalDpi xmlns:a14="http://schemas.microsoft.com/office/drawing/2010/main" val="0"/>
              </a:ext>
            </a:extLst>
          </a:blip>
          <a:srcRect t="57407" b="2485"/>
          <a:stretch/>
        </p:blipFill>
        <p:spPr>
          <a:xfrm>
            <a:off x="0" y="3598092"/>
            <a:ext cx="12192001" cy="3259908"/>
          </a:xfrm>
          <a:prstGeom prst="rect">
            <a:avLst/>
          </a:prstGeom>
        </p:spPr>
      </p:pic>
      <p:sp>
        <p:nvSpPr>
          <p:cNvPr id="2" name="Title 1">
            <a:extLst>
              <a:ext uri="{FF2B5EF4-FFF2-40B4-BE49-F238E27FC236}">
                <a16:creationId xmlns:a16="http://schemas.microsoft.com/office/drawing/2014/main" id="{77CCBB66-EC63-CAE4-F017-1956B496A598}"/>
              </a:ext>
            </a:extLst>
          </p:cNvPr>
          <p:cNvSpPr txBox="1">
            <a:spLocks/>
          </p:cNvSpPr>
          <p:nvPr/>
        </p:nvSpPr>
        <p:spPr>
          <a:xfrm>
            <a:off x="800099" y="763921"/>
            <a:ext cx="10637913" cy="1325563"/>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gn="r"/>
            <a:r>
              <a:rPr lang="fa-IR" sz="30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بحث و اظهار نظر</a:t>
            </a:r>
          </a:p>
        </p:txBody>
      </p:sp>
      <p:sp>
        <p:nvSpPr>
          <p:cNvPr id="3" name="Content Placeholder 2">
            <a:extLst>
              <a:ext uri="{FF2B5EF4-FFF2-40B4-BE49-F238E27FC236}">
                <a16:creationId xmlns:a16="http://schemas.microsoft.com/office/drawing/2014/main" id="{557692F4-4EA3-44DA-F10F-EFCB06BDDE90}"/>
              </a:ext>
            </a:extLst>
          </p:cNvPr>
          <p:cNvSpPr txBox="1">
            <a:spLocks/>
          </p:cNvSpPr>
          <p:nvPr/>
        </p:nvSpPr>
        <p:spPr>
          <a:xfrm>
            <a:off x="800099" y="1769806"/>
            <a:ext cx="10637907" cy="3823637"/>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B Mitra" panose="00000400000000000000" pitchFamily="2" charset="-78"/>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B Mitra" panose="00000400000000000000" pitchFamily="2" charset="-78"/>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B Mitra" panose="00000400000000000000" pitchFamily="2" charset="-78"/>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just">
              <a:lnSpc>
                <a:spcPct val="150000"/>
              </a:lnSpc>
              <a:buClr>
                <a:srgbClr val="BFCD18"/>
              </a:buClr>
              <a:buSzPct val="100000"/>
              <a:buFont typeface="Wingdings" panose="05000000000000000000" pitchFamily="2" charset="2"/>
              <a:buChar char="v"/>
            </a:pPr>
            <a:r>
              <a:rPr lang="fa-IR" sz="2000" b="1" dirty="0">
                <a:latin typeface="AdobeArabic-Regular" panose="02040503050201020203" pitchFamily="18" charset="-78"/>
                <a:ea typeface="Calibri" panose="020F0502020204030204" pitchFamily="34" charset="0"/>
              </a:rPr>
              <a:t>اگر شما در زمان جنگ حاضر بودید و در آن موقعيت خطير مسئول انتقال خون بودید، چگونه رفتار مي‌كرديد؟ </a:t>
            </a:r>
          </a:p>
          <a:p>
            <a:pPr marL="342900" lvl="0" indent="-342900" algn="just">
              <a:lnSpc>
                <a:spcPct val="150000"/>
              </a:lnSpc>
              <a:buClr>
                <a:srgbClr val="BFCD18"/>
              </a:buClr>
              <a:buSzPct val="100000"/>
              <a:buFont typeface="Wingdings" panose="05000000000000000000" pitchFamily="2" charset="2"/>
              <a:buChar char="v"/>
            </a:pPr>
            <a:r>
              <a:rPr lang="fa-IR" sz="2000" b="1" dirty="0">
                <a:latin typeface="AdobeArabic-Regular" panose="02040503050201020203" pitchFamily="18" charset="-78"/>
                <a:ea typeface="Calibri" panose="020F0502020204030204" pitchFamily="34" charset="0"/>
              </a:rPr>
              <a:t> اگر در آینده در شرایط دشوار مشابهی قرار گیرید، چه رفتار حرفه‌ای را مناسب می‌دانید؟</a:t>
            </a:r>
          </a:p>
          <a:p>
            <a:pPr marL="342900" lvl="0" indent="-342900" algn="just">
              <a:lnSpc>
                <a:spcPct val="150000"/>
              </a:lnSpc>
              <a:buClr>
                <a:srgbClr val="BFCD18"/>
              </a:buClr>
              <a:buSzPct val="100000"/>
              <a:buFont typeface="Wingdings" panose="05000000000000000000" pitchFamily="2" charset="2"/>
              <a:buChar char="v"/>
            </a:pPr>
            <a:r>
              <a:rPr lang="fa-IR" sz="2000" b="1" dirty="0">
                <a:latin typeface="AdobeArabic-Regular" panose="02040503050201020203" pitchFamily="18" charset="-78"/>
                <a:ea typeface="Calibri" panose="020F0502020204030204" pitchFamily="34" charset="0"/>
              </a:rPr>
              <a:t>در مورد فرهنگ اهدای خون و ضرورت ترویج آن اظهار نظر فرمایید؟</a:t>
            </a:r>
          </a:p>
          <a:p>
            <a:pPr marL="342900" lvl="0" indent="-342900" algn="just">
              <a:lnSpc>
                <a:spcPct val="150000"/>
              </a:lnSpc>
              <a:buClr>
                <a:srgbClr val="BFCD18"/>
              </a:buClr>
              <a:buSzPct val="100000"/>
              <a:buFont typeface="Wingdings" panose="05000000000000000000" pitchFamily="2" charset="2"/>
              <a:buChar char="v"/>
            </a:pPr>
            <a:r>
              <a:rPr lang="fa-IR" sz="2000" b="1" dirty="0">
                <a:latin typeface="AdobeArabic-Regular" panose="02040503050201020203" pitchFamily="18" charset="-78"/>
                <a:ea typeface="Calibri" panose="020F0502020204030204" pitchFamily="34" charset="0"/>
              </a:rPr>
              <a:t>اين وظيفه در شرایط عادی بر عهده كيست؟</a:t>
            </a:r>
          </a:p>
        </p:txBody>
      </p:sp>
      <p:grpSp>
        <p:nvGrpSpPr>
          <p:cNvPr id="4" name="Group 3">
            <a:extLst>
              <a:ext uri="{FF2B5EF4-FFF2-40B4-BE49-F238E27FC236}">
                <a16:creationId xmlns:a16="http://schemas.microsoft.com/office/drawing/2014/main" id="{05B41005-E9FE-08BB-2157-FFDB591BDFAD}"/>
              </a:ext>
            </a:extLst>
          </p:cNvPr>
          <p:cNvGrpSpPr/>
          <p:nvPr/>
        </p:nvGrpSpPr>
        <p:grpSpPr>
          <a:xfrm>
            <a:off x="190500" y="10633"/>
            <a:ext cx="609600" cy="6858000"/>
            <a:chOff x="190500" y="0"/>
            <a:chExt cx="609600" cy="6858000"/>
          </a:xfrm>
        </p:grpSpPr>
        <p:grpSp>
          <p:nvGrpSpPr>
            <p:cNvPr id="5" name="Group 4">
              <a:extLst>
                <a:ext uri="{FF2B5EF4-FFF2-40B4-BE49-F238E27FC236}">
                  <a16:creationId xmlns:a16="http://schemas.microsoft.com/office/drawing/2014/main" id="{01C47A05-91F3-5A91-B0FE-760C6FFC7BB2}"/>
                </a:ext>
              </a:extLst>
            </p:cNvPr>
            <p:cNvGrpSpPr/>
            <p:nvPr/>
          </p:nvGrpSpPr>
          <p:grpSpPr>
            <a:xfrm>
              <a:off x="190500" y="0"/>
              <a:ext cx="609600" cy="6858000"/>
              <a:chOff x="190500" y="0"/>
              <a:chExt cx="609600" cy="6858000"/>
            </a:xfrm>
          </p:grpSpPr>
          <p:pic>
            <p:nvPicPr>
              <p:cNvPr id="8" name="Picture 7">
                <a:extLst>
                  <a:ext uri="{FF2B5EF4-FFF2-40B4-BE49-F238E27FC236}">
                    <a16:creationId xmlns:a16="http://schemas.microsoft.com/office/drawing/2014/main" id="{899DF7C1-7A41-B9BF-7E34-07C1F91BA6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9" name="Straight Connector 8">
                <a:extLst>
                  <a:ext uri="{FF2B5EF4-FFF2-40B4-BE49-F238E27FC236}">
                    <a16:creationId xmlns:a16="http://schemas.microsoft.com/office/drawing/2014/main" id="{2691952C-E133-DD7F-4A98-2A91C14A8D97}"/>
                  </a:ext>
                </a:extLst>
              </p:cNvPr>
              <p:cNvCxnSpPr>
                <a:cxnSpLocks/>
                <a:stCxn id="8"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B02D71-5561-8946-CE96-7E57F122255A}"/>
                  </a:ext>
                </a:extLst>
              </p:cNvPr>
              <p:cNvCxnSpPr>
                <a:cxnSpLocks/>
                <a:endCxn id="8"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7" name="Title 1">
              <a:extLst>
                <a:ext uri="{FF2B5EF4-FFF2-40B4-BE49-F238E27FC236}">
                  <a16:creationId xmlns:a16="http://schemas.microsoft.com/office/drawing/2014/main" id="{2B07CB05-1C65-F098-E076-64BCDAAAC70B}"/>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13</a:t>
              </a:r>
              <a:endParaRPr lang="en-US" sz="7200" dirty="0">
                <a:solidFill>
                  <a:srgbClr val="1AB1D6"/>
                </a:solidFill>
                <a:cs typeface="B Titr" panose="00000700000000000000" pitchFamily="2" charset="-78"/>
              </a:endParaRPr>
            </a:p>
          </p:txBody>
        </p:sp>
      </p:grpSp>
    </p:spTree>
    <p:extLst>
      <p:ext uri="{BB962C8B-B14F-4D97-AF65-F5344CB8AC3E}">
        <p14:creationId xmlns:p14="http://schemas.microsoft.com/office/powerpoint/2010/main" val="446466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5063A5-E5B8-BA9D-AFA1-E305B6BB5D18}"/>
              </a:ext>
            </a:extLst>
          </p:cNvPr>
          <p:cNvPicPr>
            <a:picLocks noChangeAspect="1"/>
          </p:cNvPicPr>
          <p:nvPr/>
        </p:nvPicPr>
        <p:blipFill rotWithShape="1">
          <a:blip r:embed="rId3">
            <a:extLst>
              <a:ext uri="{28A0092B-C50C-407E-A947-70E740481C1C}">
                <a14:useLocalDpi xmlns:a14="http://schemas.microsoft.com/office/drawing/2010/main" val="0"/>
              </a:ext>
            </a:extLst>
          </a:blip>
          <a:srcRect t="57407" b="2485"/>
          <a:stretch/>
        </p:blipFill>
        <p:spPr>
          <a:xfrm>
            <a:off x="0" y="3598092"/>
            <a:ext cx="12192001" cy="3259908"/>
          </a:xfrm>
          <a:prstGeom prst="rect">
            <a:avLst/>
          </a:prstGeom>
        </p:spPr>
      </p:pic>
      <p:sp>
        <p:nvSpPr>
          <p:cNvPr id="2" name="Title 1">
            <a:extLst>
              <a:ext uri="{FF2B5EF4-FFF2-40B4-BE49-F238E27FC236}">
                <a16:creationId xmlns:a16="http://schemas.microsoft.com/office/drawing/2014/main" id="{77CCBB66-EC63-CAE4-F017-1956B496A598}"/>
              </a:ext>
            </a:extLst>
          </p:cNvPr>
          <p:cNvSpPr txBox="1">
            <a:spLocks/>
          </p:cNvSpPr>
          <p:nvPr/>
        </p:nvSpPr>
        <p:spPr>
          <a:xfrm>
            <a:off x="800099" y="763921"/>
            <a:ext cx="10637913" cy="1325563"/>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gn="r"/>
            <a:r>
              <a:rPr lang="fa-IR" sz="30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تمرین</a:t>
            </a:r>
          </a:p>
        </p:txBody>
      </p:sp>
      <p:sp>
        <p:nvSpPr>
          <p:cNvPr id="3" name="Content Placeholder 2">
            <a:extLst>
              <a:ext uri="{FF2B5EF4-FFF2-40B4-BE49-F238E27FC236}">
                <a16:creationId xmlns:a16="http://schemas.microsoft.com/office/drawing/2014/main" id="{557692F4-4EA3-44DA-F10F-EFCB06BDDE90}"/>
              </a:ext>
            </a:extLst>
          </p:cNvPr>
          <p:cNvSpPr txBox="1">
            <a:spLocks/>
          </p:cNvSpPr>
          <p:nvPr/>
        </p:nvSpPr>
        <p:spPr>
          <a:xfrm>
            <a:off x="800099" y="1769806"/>
            <a:ext cx="10637907" cy="3823637"/>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B Mitra" panose="00000400000000000000" pitchFamily="2" charset="-78"/>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B Mitra" panose="00000400000000000000" pitchFamily="2" charset="-78"/>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B Mitra" panose="00000400000000000000" pitchFamily="2" charset="-78"/>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just">
              <a:lnSpc>
                <a:spcPct val="150000"/>
              </a:lnSpc>
              <a:buClr>
                <a:srgbClr val="BFCD18"/>
              </a:buClr>
              <a:buSzPct val="100000"/>
              <a:buFont typeface="Wingdings" panose="05000000000000000000" pitchFamily="2" charset="2"/>
              <a:buChar char="v"/>
            </a:pPr>
            <a:r>
              <a:rPr lang="fa-IR" sz="2000" b="1" dirty="0">
                <a:latin typeface="AdobeArabic-Regular" panose="02040503050201020203" pitchFamily="18" charset="-78"/>
                <a:ea typeface="Calibri" panose="020F0502020204030204" pitchFamily="34" charset="0"/>
              </a:rPr>
              <a:t>در مورد لزوم و چگونگي مشاركت داوطلبانه دانشجويان فعلي و آينده در فعاليت‌هاي انتقال خون، از منظر کسب مهارت‌های اضطراری و ترویج و فرهنگ‌سازی، پيشنهادات كاربردي را تنظيم و به گروه آموزشي تحويل فرماييد. اين نظرات براي برنامه‌ريزي‌هاي واقعي به مسئولان سلامت و مديريت بحران ارائه خواهد شد. </a:t>
            </a:r>
          </a:p>
        </p:txBody>
      </p:sp>
      <p:grpSp>
        <p:nvGrpSpPr>
          <p:cNvPr id="4" name="Group 3">
            <a:extLst>
              <a:ext uri="{FF2B5EF4-FFF2-40B4-BE49-F238E27FC236}">
                <a16:creationId xmlns:a16="http://schemas.microsoft.com/office/drawing/2014/main" id="{05B41005-E9FE-08BB-2157-FFDB591BDFAD}"/>
              </a:ext>
            </a:extLst>
          </p:cNvPr>
          <p:cNvGrpSpPr/>
          <p:nvPr/>
        </p:nvGrpSpPr>
        <p:grpSpPr>
          <a:xfrm>
            <a:off x="190500" y="10633"/>
            <a:ext cx="609600" cy="6858000"/>
            <a:chOff x="190500" y="0"/>
            <a:chExt cx="609600" cy="6858000"/>
          </a:xfrm>
        </p:grpSpPr>
        <p:grpSp>
          <p:nvGrpSpPr>
            <p:cNvPr id="5" name="Group 4">
              <a:extLst>
                <a:ext uri="{FF2B5EF4-FFF2-40B4-BE49-F238E27FC236}">
                  <a16:creationId xmlns:a16="http://schemas.microsoft.com/office/drawing/2014/main" id="{01C47A05-91F3-5A91-B0FE-760C6FFC7BB2}"/>
                </a:ext>
              </a:extLst>
            </p:cNvPr>
            <p:cNvGrpSpPr/>
            <p:nvPr/>
          </p:nvGrpSpPr>
          <p:grpSpPr>
            <a:xfrm>
              <a:off x="190500" y="0"/>
              <a:ext cx="609600" cy="6858000"/>
              <a:chOff x="190500" y="0"/>
              <a:chExt cx="609600" cy="6858000"/>
            </a:xfrm>
          </p:grpSpPr>
          <p:pic>
            <p:nvPicPr>
              <p:cNvPr id="8" name="Picture 7">
                <a:extLst>
                  <a:ext uri="{FF2B5EF4-FFF2-40B4-BE49-F238E27FC236}">
                    <a16:creationId xmlns:a16="http://schemas.microsoft.com/office/drawing/2014/main" id="{899DF7C1-7A41-B9BF-7E34-07C1F91BA6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9" name="Straight Connector 8">
                <a:extLst>
                  <a:ext uri="{FF2B5EF4-FFF2-40B4-BE49-F238E27FC236}">
                    <a16:creationId xmlns:a16="http://schemas.microsoft.com/office/drawing/2014/main" id="{2691952C-E133-DD7F-4A98-2A91C14A8D97}"/>
                  </a:ext>
                </a:extLst>
              </p:cNvPr>
              <p:cNvCxnSpPr>
                <a:cxnSpLocks/>
                <a:stCxn id="8"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B02D71-5561-8946-CE96-7E57F122255A}"/>
                  </a:ext>
                </a:extLst>
              </p:cNvPr>
              <p:cNvCxnSpPr>
                <a:cxnSpLocks/>
                <a:endCxn id="8"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7" name="Title 1">
              <a:extLst>
                <a:ext uri="{FF2B5EF4-FFF2-40B4-BE49-F238E27FC236}">
                  <a16:creationId xmlns:a16="http://schemas.microsoft.com/office/drawing/2014/main" id="{2B07CB05-1C65-F098-E076-64BCDAAAC70B}"/>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15</a:t>
              </a:r>
              <a:endParaRPr lang="en-US" sz="7200" dirty="0">
                <a:solidFill>
                  <a:srgbClr val="1AB1D6"/>
                </a:solidFill>
                <a:cs typeface="B Titr" panose="00000700000000000000" pitchFamily="2" charset="-78"/>
              </a:endParaRPr>
            </a:p>
          </p:txBody>
        </p:sp>
      </p:grpSp>
    </p:spTree>
    <p:extLst>
      <p:ext uri="{BB962C8B-B14F-4D97-AF65-F5344CB8AC3E}">
        <p14:creationId xmlns:p14="http://schemas.microsoft.com/office/powerpoint/2010/main" val="4256565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0D96A83-0154-B079-80FD-2DB6BCFFADA2}"/>
              </a:ext>
            </a:extLst>
          </p:cNvPr>
          <p:cNvGrpSpPr/>
          <p:nvPr/>
        </p:nvGrpSpPr>
        <p:grpSpPr>
          <a:xfrm>
            <a:off x="190500" y="0"/>
            <a:ext cx="609600" cy="6858000"/>
            <a:chOff x="190500" y="0"/>
            <a:chExt cx="609600" cy="6858000"/>
          </a:xfrm>
        </p:grpSpPr>
        <p:grpSp>
          <p:nvGrpSpPr>
            <p:cNvPr id="17" name="Group 16">
              <a:extLst>
                <a:ext uri="{FF2B5EF4-FFF2-40B4-BE49-F238E27FC236}">
                  <a16:creationId xmlns:a16="http://schemas.microsoft.com/office/drawing/2014/main" id="{95F0B86F-4FD3-6AB7-8A00-487178491338}"/>
                </a:ext>
              </a:extLst>
            </p:cNvPr>
            <p:cNvGrpSpPr/>
            <p:nvPr/>
          </p:nvGrpSpPr>
          <p:grpSpPr>
            <a:xfrm>
              <a:off x="190500" y="0"/>
              <a:ext cx="609600" cy="6858000"/>
              <a:chOff x="190500" y="0"/>
              <a:chExt cx="609600" cy="6858000"/>
            </a:xfrm>
          </p:grpSpPr>
          <p:pic>
            <p:nvPicPr>
              <p:cNvPr id="19" name="Picture 18">
                <a:extLst>
                  <a:ext uri="{FF2B5EF4-FFF2-40B4-BE49-F238E27FC236}">
                    <a16:creationId xmlns:a16="http://schemas.microsoft.com/office/drawing/2014/main" id="{7F82A3E5-AEBE-411E-2A3F-874AC5674F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20" name="Straight Connector 19">
                <a:extLst>
                  <a:ext uri="{FF2B5EF4-FFF2-40B4-BE49-F238E27FC236}">
                    <a16:creationId xmlns:a16="http://schemas.microsoft.com/office/drawing/2014/main" id="{F6AECEE6-291A-9983-E400-A4CDB2AD1A6A}"/>
                  </a:ext>
                </a:extLst>
              </p:cNvPr>
              <p:cNvCxnSpPr>
                <a:cxnSpLocks/>
                <a:stCxn id="19"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7D56B0-3CE7-12BB-883F-47A4E4FAD239}"/>
                  </a:ext>
                </a:extLst>
              </p:cNvPr>
              <p:cNvCxnSpPr>
                <a:cxnSpLocks/>
                <a:endCxn id="19"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18" name="Title 1">
              <a:extLst>
                <a:ext uri="{FF2B5EF4-FFF2-40B4-BE49-F238E27FC236}">
                  <a16:creationId xmlns:a16="http://schemas.microsoft.com/office/drawing/2014/main" id="{78218EF8-8667-E635-1EF7-326524267794}"/>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16</a:t>
              </a:r>
              <a:endParaRPr lang="en-US" sz="7200" dirty="0">
                <a:solidFill>
                  <a:srgbClr val="1AB1D6"/>
                </a:solidFill>
                <a:cs typeface="B Titr" panose="00000700000000000000" pitchFamily="2" charset="-78"/>
              </a:endParaRPr>
            </a:p>
          </p:txBody>
        </p:sp>
      </p:grpSp>
      <p:pic>
        <p:nvPicPr>
          <p:cNvPr id="4" name="Picture 3">
            <a:extLst>
              <a:ext uri="{FF2B5EF4-FFF2-40B4-BE49-F238E27FC236}">
                <a16:creationId xmlns:a16="http://schemas.microsoft.com/office/drawing/2014/main" id="{218173EF-7429-DABD-CAA8-AA62CD3853CA}"/>
              </a:ext>
            </a:extLst>
          </p:cNvPr>
          <p:cNvPicPr>
            <a:picLocks noChangeAspect="1"/>
          </p:cNvPicPr>
          <p:nvPr/>
        </p:nvPicPr>
        <p:blipFill rotWithShape="1">
          <a:blip r:embed="rId4">
            <a:clrChange>
              <a:clrFrom>
                <a:srgbClr val="FFFFFF"/>
              </a:clrFrom>
              <a:clrTo>
                <a:srgbClr val="FFFFFF">
                  <a:alpha val="0"/>
                </a:srgbClr>
              </a:clrTo>
            </a:clrChange>
          </a:blip>
          <a:srcRect l="72812" t="22963" r="12084" b="15111"/>
          <a:stretch/>
        </p:blipFill>
        <p:spPr>
          <a:xfrm>
            <a:off x="9194806" y="161160"/>
            <a:ext cx="2806696" cy="6472825"/>
          </a:xfrm>
          <a:prstGeom prst="rect">
            <a:avLst/>
          </a:prstGeom>
        </p:spPr>
      </p:pic>
      <p:sp>
        <p:nvSpPr>
          <p:cNvPr id="2" name="Title 1">
            <a:extLst>
              <a:ext uri="{FF2B5EF4-FFF2-40B4-BE49-F238E27FC236}">
                <a16:creationId xmlns:a16="http://schemas.microsoft.com/office/drawing/2014/main" id="{D7E1136C-F7BA-A045-832E-6DA453CC1540}"/>
              </a:ext>
            </a:extLst>
          </p:cNvPr>
          <p:cNvSpPr txBox="1">
            <a:spLocks/>
          </p:cNvSpPr>
          <p:nvPr/>
        </p:nvSpPr>
        <p:spPr>
          <a:xfrm>
            <a:off x="838200" y="1341437"/>
            <a:ext cx="8394700" cy="1325563"/>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gn="r"/>
            <a:r>
              <a:rPr lang="fa-IR" sz="3000" b="1" dirty="0">
                <a:solidFill>
                  <a:srgbClr val="BFCD18"/>
                </a:solidFill>
                <a:latin typeface="AdobeArabic-Regular" panose="02040503050201020203" pitchFamily="18" charset="-78"/>
                <a:cs typeface="B Titr" panose="00000700000000000000" pitchFamily="2" charset="-78"/>
              </a:rPr>
              <a:t>نتيجه گيري و ارزشيابي</a:t>
            </a:r>
            <a:endParaRPr lang="en-US" sz="3000" dirty="0">
              <a:solidFill>
                <a:srgbClr val="BFCD18"/>
              </a:solidFill>
              <a:cs typeface="B Titr" panose="00000700000000000000" pitchFamily="2" charset="-78"/>
            </a:endParaRPr>
          </a:p>
        </p:txBody>
      </p:sp>
      <p:sp>
        <p:nvSpPr>
          <p:cNvPr id="3" name="Content Placeholder 2">
            <a:extLst>
              <a:ext uri="{FF2B5EF4-FFF2-40B4-BE49-F238E27FC236}">
                <a16:creationId xmlns:a16="http://schemas.microsoft.com/office/drawing/2014/main" id="{5C3406D8-0442-83D6-7725-3B8EEF252B69}"/>
              </a:ext>
            </a:extLst>
          </p:cNvPr>
          <p:cNvSpPr txBox="1">
            <a:spLocks/>
          </p:cNvSpPr>
          <p:nvPr/>
        </p:nvSpPr>
        <p:spPr>
          <a:xfrm>
            <a:off x="838200" y="2236788"/>
            <a:ext cx="8394700" cy="3013075"/>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B Mitra" panose="00000400000000000000" pitchFamily="2" charset="-78"/>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B Mitra" panose="00000400000000000000" pitchFamily="2" charset="-78"/>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B Mitra" panose="00000400000000000000" pitchFamily="2" charset="-78"/>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Low">
              <a:lnSpc>
                <a:spcPct val="150000"/>
              </a:lnSpc>
              <a:buClr>
                <a:srgbClr val="BFCD18"/>
              </a:buClr>
              <a:buFont typeface="Wingdings" panose="05000000000000000000" pitchFamily="2" charset="2"/>
              <a:buChar char="v"/>
            </a:pPr>
            <a:r>
              <a:rPr lang="ar-SA" sz="2000" dirty="0">
                <a:latin typeface="AdobeArabic-Regular" panose="02040503050201020203" pitchFamily="18" charset="-78"/>
                <a:ea typeface="Calibri" panose="020F0502020204030204" pitchFamily="34" charset="0"/>
                <a:cs typeface="B Titr" panose="00000700000000000000" pitchFamily="2" charset="-78"/>
              </a:rPr>
              <a:t>اين درس چه ميزان براي شما مفيد بود؟</a:t>
            </a:r>
          </a:p>
          <a:p>
            <a:pPr marL="342900" indent="-342900" algn="justLow">
              <a:lnSpc>
                <a:spcPct val="150000"/>
              </a:lnSpc>
              <a:buClr>
                <a:srgbClr val="BFCD18"/>
              </a:buClr>
              <a:buFont typeface="Wingdings" panose="05000000000000000000" pitchFamily="2" charset="2"/>
              <a:buChar char="v"/>
            </a:pPr>
            <a:r>
              <a:rPr lang="ar-SA" sz="2000" dirty="0">
                <a:latin typeface="AdobeArabic-Regular" panose="02040503050201020203" pitchFamily="18" charset="-78"/>
                <a:ea typeface="Calibri" panose="020F0502020204030204" pitchFamily="34" charset="0"/>
                <a:cs typeface="B Titr" panose="00000700000000000000" pitchFamily="2" charset="-78"/>
              </a:rPr>
              <a:t>چه پيشنهاداتي براي ارائه بهتر آن براي دانشجويان بعدي داريد؟</a:t>
            </a:r>
          </a:p>
          <a:p>
            <a:pPr marL="342900" indent="-342900" algn="justLow">
              <a:lnSpc>
                <a:spcPct val="150000"/>
              </a:lnSpc>
              <a:buClr>
                <a:srgbClr val="BFCD18"/>
              </a:buClr>
              <a:buFont typeface="Wingdings" panose="05000000000000000000" pitchFamily="2" charset="2"/>
              <a:buChar char="v"/>
            </a:pPr>
            <a:r>
              <a:rPr lang="ar-SA" sz="2000" dirty="0">
                <a:latin typeface="AdobeArabic-Regular" panose="02040503050201020203" pitchFamily="18" charset="-78"/>
                <a:ea typeface="Calibri" panose="020F0502020204030204" pitchFamily="34" charset="0"/>
                <a:cs typeface="B Titr" panose="00000700000000000000" pitchFamily="2" charset="-78"/>
              </a:rPr>
              <a:t>ارائه اين درس را چگونه ارزشيابي مي</a:t>
            </a:r>
            <a:r>
              <a:rPr lang="fa-IR" sz="2000" dirty="0">
                <a:latin typeface="AdobeArabic-Regular" panose="02040503050201020203" pitchFamily="18" charset="-78"/>
                <a:ea typeface="Calibri" panose="020F0502020204030204" pitchFamily="34" charset="0"/>
                <a:cs typeface="B Titr" panose="00000700000000000000" pitchFamily="2" charset="-78"/>
              </a:rPr>
              <a:t>‌</a:t>
            </a:r>
            <a:r>
              <a:rPr lang="ar-SA" sz="2000" dirty="0">
                <a:latin typeface="AdobeArabic-Regular" panose="02040503050201020203" pitchFamily="18" charset="-78"/>
                <a:ea typeface="Calibri" panose="020F0502020204030204" pitchFamily="34" charset="0"/>
                <a:cs typeface="B Titr" panose="00000700000000000000" pitchFamily="2" charset="-78"/>
              </a:rPr>
              <a:t>كنيد؟</a:t>
            </a:r>
          </a:p>
          <a:p>
            <a:pPr marL="342900" indent="-342900" algn="justLow">
              <a:lnSpc>
                <a:spcPct val="150000"/>
              </a:lnSpc>
              <a:buClr>
                <a:srgbClr val="BFCD18"/>
              </a:buClr>
              <a:buFont typeface="Wingdings" panose="05000000000000000000" pitchFamily="2" charset="2"/>
              <a:buChar char="v"/>
            </a:pPr>
            <a:r>
              <a:rPr lang="ar-SA" sz="2000" dirty="0">
                <a:latin typeface="AdobeArabic-Regular" panose="02040503050201020203" pitchFamily="18" charset="-78"/>
                <a:ea typeface="Calibri" panose="020F0502020204030204" pitchFamily="34" charset="0"/>
                <a:cs typeface="B Titr" panose="00000700000000000000" pitchFamily="2" charset="-78"/>
              </a:rPr>
              <a:t>كمبودها و اولويت</a:t>
            </a:r>
            <a:r>
              <a:rPr lang="fa-IR" sz="2000" dirty="0">
                <a:latin typeface="AdobeArabic-Regular" panose="02040503050201020203" pitchFamily="18" charset="-78"/>
                <a:ea typeface="Calibri" panose="020F0502020204030204" pitchFamily="34" charset="0"/>
                <a:cs typeface="B Titr" panose="00000700000000000000" pitchFamily="2" charset="-78"/>
              </a:rPr>
              <a:t>‌</a:t>
            </a:r>
            <a:r>
              <a:rPr lang="ar-SA" sz="2000" dirty="0">
                <a:latin typeface="AdobeArabic-Regular" panose="02040503050201020203" pitchFamily="18" charset="-78"/>
                <a:ea typeface="Calibri" panose="020F0502020204030204" pitchFamily="34" charset="0"/>
                <a:cs typeface="B Titr" panose="00000700000000000000" pitchFamily="2" charset="-78"/>
              </a:rPr>
              <a:t>هاي اين درس از نظر شما چيست؟</a:t>
            </a:r>
          </a:p>
          <a:p>
            <a:pPr marL="342900" indent="-342900" algn="justLow">
              <a:lnSpc>
                <a:spcPct val="150000"/>
              </a:lnSpc>
              <a:buClr>
                <a:srgbClr val="BFCD18"/>
              </a:buClr>
              <a:buFont typeface="Wingdings" panose="05000000000000000000" pitchFamily="2" charset="2"/>
              <a:buChar char="v"/>
            </a:pPr>
            <a:r>
              <a:rPr lang="ar-SA" sz="2000" dirty="0">
                <a:latin typeface="AdobeArabic-Regular" panose="02040503050201020203" pitchFamily="18" charset="-78"/>
                <a:ea typeface="Calibri" panose="020F0502020204030204" pitchFamily="34" charset="0"/>
                <a:cs typeface="B Titr" panose="00000700000000000000" pitchFamily="2" charset="-78"/>
              </a:rPr>
              <a:t>هر نوع نظر و پيشنهاد ديگر...</a:t>
            </a:r>
          </a:p>
        </p:txBody>
      </p:sp>
    </p:spTree>
    <p:extLst>
      <p:ext uri="{BB962C8B-B14F-4D97-AF65-F5344CB8AC3E}">
        <p14:creationId xmlns:p14="http://schemas.microsoft.com/office/powerpoint/2010/main" val="3967914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گنجینه شهدا">
            <a:extLst>
              <a:ext uri="{FF2B5EF4-FFF2-40B4-BE49-F238E27FC236}">
                <a16:creationId xmlns:a16="http://schemas.microsoft.com/office/drawing/2014/main" id="{1A8EF4E1-B1B8-8B1F-0FD5-B6412C6C283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 y="2997206"/>
            <a:ext cx="3860794" cy="386079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B0D96A83-0154-B079-80FD-2DB6BCFFADA2}"/>
              </a:ext>
            </a:extLst>
          </p:cNvPr>
          <p:cNvGrpSpPr/>
          <p:nvPr/>
        </p:nvGrpSpPr>
        <p:grpSpPr>
          <a:xfrm>
            <a:off x="190500" y="0"/>
            <a:ext cx="609600" cy="6858000"/>
            <a:chOff x="190500" y="0"/>
            <a:chExt cx="609600" cy="6858000"/>
          </a:xfrm>
        </p:grpSpPr>
        <p:grpSp>
          <p:nvGrpSpPr>
            <p:cNvPr id="17" name="Group 16">
              <a:extLst>
                <a:ext uri="{FF2B5EF4-FFF2-40B4-BE49-F238E27FC236}">
                  <a16:creationId xmlns:a16="http://schemas.microsoft.com/office/drawing/2014/main" id="{95F0B86F-4FD3-6AB7-8A00-487178491338}"/>
                </a:ext>
              </a:extLst>
            </p:cNvPr>
            <p:cNvGrpSpPr/>
            <p:nvPr/>
          </p:nvGrpSpPr>
          <p:grpSpPr>
            <a:xfrm>
              <a:off x="190500" y="0"/>
              <a:ext cx="609600" cy="6858000"/>
              <a:chOff x="190500" y="0"/>
              <a:chExt cx="609600" cy="6858000"/>
            </a:xfrm>
          </p:grpSpPr>
          <p:pic>
            <p:nvPicPr>
              <p:cNvPr id="19" name="Picture 18">
                <a:extLst>
                  <a:ext uri="{FF2B5EF4-FFF2-40B4-BE49-F238E27FC236}">
                    <a16:creationId xmlns:a16="http://schemas.microsoft.com/office/drawing/2014/main" id="{7F82A3E5-AEBE-411E-2A3F-874AC5674F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20" name="Straight Connector 19">
                <a:extLst>
                  <a:ext uri="{FF2B5EF4-FFF2-40B4-BE49-F238E27FC236}">
                    <a16:creationId xmlns:a16="http://schemas.microsoft.com/office/drawing/2014/main" id="{F6AECEE6-291A-9983-E400-A4CDB2AD1A6A}"/>
                  </a:ext>
                </a:extLst>
              </p:cNvPr>
              <p:cNvCxnSpPr>
                <a:cxnSpLocks/>
                <a:stCxn id="19"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7D56B0-3CE7-12BB-883F-47A4E4FAD239}"/>
                  </a:ext>
                </a:extLst>
              </p:cNvPr>
              <p:cNvCxnSpPr>
                <a:cxnSpLocks/>
                <a:endCxn id="19"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18" name="Title 1">
              <a:extLst>
                <a:ext uri="{FF2B5EF4-FFF2-40B4-BE49-F238E27FC236}">
                  <a16:creationId xmlns:a16="http://schemas.microsoft.com/office/drawing/2014/main" id="{78218EF8-8667-E635-1EF7-326524267794}"/>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17</a:t>
              </a:r>
              <a:endParaRPr lang="en-US" sz="7200" dirty="0">
                <a:solidFill>
                  <a:srgbClr val="1AB1D6"/>
                </a:solidFill>
                <a:cs typeface="B Titr" panose="00000700000000000000" pitchFamily="2" charset="-78"/>
              </a:endParaRPr>
            </a:p>
          </p:txBody>
        </p:sp>
      </p:grpSp>
      <p:pic>
        <p:nvPicPr>
          <p:cNvPr id="4" name="Picture 3">
            <a:extLst>
              <a:ext uri="{FF2B5EF4-FFF2-40B4-BE49-F238E27FC236}">
                <a16:creationId xmlns:a16="http://schemas.microsoft.com/office/drawing/2014/main" id="{218173EF-7429-DABD-CAA8-AA62CD3853CA}"/>
              </a:ext>
            </a:extLst>
          </p:cNvPr>
          <p:cNvPicPr>
            <a:picLocks noChangeAspect="1"/>
          </p:cNvPicPr>
          <p:nvPr/>
        </p:nvPicPr>
        <p:blipFill rotWithShape="1">
          <a:blip r:embed="rId4">
            <a:clrChange>
              <a:clrFrom>
                <a:srgbClr val="FFFFFF"/>
              </a:clrFrom>
              <a:clrTo>
                <a:srgbClr val="FFFFFF">
                  <a:alpha val="0"/>
                </a:srgbClr>
              </a:clrTo>
            </a:clrChange>
          </a:blip>
          <a:srcRect l="72812" t="22963" r="12084" b="15111"/>
          <a:stretch/>
        </p:blipFill>
        <p:spPr>
          <a:xfrm>
            <a:off x="9194806" y="161160"/>
            <a:ext cx="2806696" cy="6472825"/>
          </a:xfrm>
          <a:prstGeom prst="rect">
            <a:avLst/>
          </a:prstGeom>
        </p:spPr>
      </p:pic>
      <p:sp>
        <p:nvSpPr>
          <p:cNvPr id="12" name="Title 1">
            <a:extLst>
              <a:ext uri="{FF2B5EF4-FFF2-40B4-BE49-F238E27FC236}">
                <a16:creationId xmlns:a16="http://schemas.microsoft.com/office/drawing/2014/main" id="{D6841F7E-679A-EE36-AB04-3B7D14441912}"/>
              </a:ext>
            </a:extLst>
          </p:cNvPr>
          <p:cNvSpPr txBox="1">
            <a:spLocks/>
          </p:cNvSpPr>
          <p:nvPr/>
        </p:nvSpPr>
        <p:spPr>
          <a:xfrm>
            <a:off x="4356094" y="1575980"/>
            <a:ext cx="3462165" cy="3643183"/>
          </a:xfrm>
          <a:prstGeom prst="rect">
            <a:avLst/>
          </a:prstGeom>
        </p:spPr>
        <p:txBody>
          <a:bodyPr vert="horz" lIns="91440" tIns="45720" rIns="91440" bIns="45720" rtlCol="0" anchor="ctr">
            <a:normAutofit fontScale="92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r>
              <a:rPr lang="ar-SA" sz="40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با آرزوي موفق</a:t>
            </a:r>
            <a:r>
              <a:rPr lang="fa-IR" sz="40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ـ</a:t>
            </a:r>
            <a:r>
              <a:rPr lang="ar-SA" sz="40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يت</a:t>
            </a:r>
            <a:endParaRPr lang="fa-IR" sz="4000" b="1" dirty="0">
              <a:solidFill>
                <a:srgbClr val="BFCD18"/>
              </a:solidFill>
              <a:latin typeface="AdobeArabic-Regular" panose="02040503050201020203" pitchFamily="18" charset="-78"/>
              <a:ea typeface="Calibri" panose="020F0502020204030204" pitchFamily="34" charset="0"/>
              <a:cs typeface="B Titr" panose="00000700000000000000" pitchFamily="2" charset="-78"/>
            </a:endParaRPr>
          </a:p>
          <a:p>
            <a:endParaRPr lang="fa-IR" sz="2000" b="1" dirty="0">
              <a:latin typeface="AdobeArabic-Regular" panose="02040503050201020203" pitchFamily="18" charset="-78"/>
              <a:ea typeface="Calibri" panose="020F0502020204030204" pitchFamily="34" charset="0"/>
              <a:cs typeface="B Titr" panose="00000700000000000000" pitchFamily="2" charset="-78"/>
            </a:endParaRPr>
          </a:p>
          <a:p>
            <a:pPr algn="justLow"/>
            <a:r>
              <a:rPr lang="ar-SA" sz="3000" b="1" dirty="0">
                <a:latin typeface="AdobeArabic-Regular" panose="02040503050201020203" pitchFamily="18" charset="-78"/>
                <a:ea typeface="Calibri" panose="020F0502020204030204" pitchFamily="34" charset="0"/>
                <a:cs typeface="B Titr" panose="00000700000000000000" pitchFamily="2" charset="-78"/>
              </a:rPr>
              <a:t>انشاءالله از طريق مسيرهاي اعلام شده، ارتباط خود را براي پويايي هر چه بيشتر درس حفظ و تق</a:t>
            </a:r>
            <a:r>
              <a:rPr lang="fa-IR" sz="3000" b="1" dirty="0">
                <a:latin typeface="AdobeArabic-Regular" panose="02040503050201020203" pitchFamily="18" charset="-78"/>
                <a:ea typeface="Calibri" panose="020F0502020204030204" pitchFamily="34" charset="0"/>
                <a:cs typeface="B Titr" panose="00000700000000000000" pitchFamily="2" charset="-78"/>
              </a:rPr>
              <a:t>ــ</a:t>
            </a:r>
            <a:r>
              <a:rPr lang="ar-SA" sz="3000" b="1" dirty="0">
                <a:latin typeface="AdobeArabic-Regular" panose="02040503050201020203" pitchFamily="18" charset="-78"/>
                <a:ea typeface="Calibri" panose="020F0502020204030204" pitchFamily="34" charset="0"/>
                <a:cs typeface="B Titr" panose="00000700000000000000" pitchFamily="2" charset="-78"/>
              </a:rPr>
              <a:t>ويت فرماييد</a:t>
            </a:r>
            <a:r>
              <a:rPr lang="fa-IR" sz="3000" b="1" dirty="0">
                <a:latin typeface="AdobeArabic-Regular" panose="02040503050201020203" pitchFamily="18" charset="-78"/>
                <a:ea typeface="Calibri" panose="020F0502020204030204" pitchFamily="34" charset="0"/>
                <a:cs typeface="B Titr" panose="00000700000000000000" pitchFamily="2" charset="-78"/>
              </a:rPr>
              <a:t>.</a:t>
            </a:r>
          </a:p>
          <a:p>
            <a:pPr>
              <a:lnSpc>
                <a:spcPct val="100000"/>
              </a:lnSpc>
            </a:pPr>
            <a:endParaRPr lang="fa-IR" sz="2000" b="1" dirty="0">
              <a:solidFill>
                <a:srgbClr val="BFCD18"/>
              </a:solidFill>
              <a:latin typeface="AdobeArabic-Regular" panose="02040503050201020203" pitchFamily="18" charset="-78"/>
              <a:ea typeface="Calibri" panose="020F0502020204030204" pitchFamily="34" charset="0"/>
              <a:cs typeface="B Titr" panose="00000700000000000000" pitchFamily="2" charset="-78"/>
            </a:endParaRPr>
          </a:p>
          <a:p>
            <a:pPr>
              <a:lnSpc>
                <a:spcPct val="100000"/>
              </a:lnSpc>
            </a:pPr>
            <a:r>
              <a:rPr lang="ar-SA" sz="30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والسلام</a:t>
            </a:r>
          </a:p>
        </p:txBody>
      </p:sp>
    </p:spTree>
    <p:extLst>
      <p:ext uri="{BB962C8B-B14F-4D97-AF65-F5344CB8AC3E}">
        <p14:creationId xmlns:p14="http://schemas.microsoft.com/office/powerpoint/2010/main" val="1749296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101B179-34F3-731A-B170-E797325D0A7D}"/>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747" t="2208" r="26296"/>
          <a:stretch/>
        </p:blipFill>
        <p:spPr>
          <a:xfrm flipH="1">
            <a:off x="1234209" y="161160"/>
            <a:ext cx="4368800" cy="3725863"/>
          </a:xfrm>
          <a:prstGeom prst="rect">
            <a:avLst/>
          </a:prstGeom>
        </p:spPr>
      </p:pic>
      <p:sp>
        <p:nvSpPr>
          <p:cNvPr id="12" name="Title 1">
            <a:extLst>
              <a:ext uri="{FF2B5EF4-FFF2-40B4-BE49-F238E27FC236}">
                <a16:creationId xmlns:a16="http://schemas.microsoft.com/office/drawing/2014/main" id="{D6841F7E-679A-EE36-AB04-3B7D14441912}"/>
              </a:ext>
            </a:extLst>
          </p:cNvPr>
          <p:cNvSpPr txBox="1">
            <a:spLocks/>
          </p:cNvSpPr>
          <p:nvPr/>
        </p:nvSpPr>
        <p:spPr>
          <a:xfrm>
            <a:off x="1104900" y="3290144"/>
            <a:ext cx="8477252" cy="1835358"/>
          </a:xfrm>
          <a:prstGeom prst="rect">
            <a:avLst/>
          </a:prstGeom>
        </p:spPr>
        <p:txBody>
          <a:bodyPr vert="horz" lIns="91440" tIns="45720" rIns="91440" bIns="45720" rtlCol="0" anchor="ctr">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50000"/>
              </a:lnSpc>
            </a:pPr>
            <a:r>
              <a:rPr lang="fa-IR" sz="28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فصل دهم</a:t>
            </a:r>
          </a:p>
          <a:p>
            <a:pPr>
              <a:lnSpc>
                <a:spcPct val="150000"/>
              </a:lnSpc>
            </a:pPr>
            <a:r>
              <a:rPr lang="fa-IR" sz="24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تجارب انتقال خون در دفاع مقدس،</a:t>
            </a:r>
          </a:p>
          <a:p>
            <a:pPr>
              <a:lnSpc>
                <a:spcPct val="150000"/>
              </a:lnSpc>
            </a:pPr>
            <a:r>
              <a:rPr lang="fa-IR" sz="24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تحولات جدید در انتقال خون و فرآورده‌های آن</a:t>
            </a:r>
            <a:endParaRPr lang="ar-SA" sz="2400" b="1" dirty="0">
              <a:solidFill>
                <a:srgbClr val="BFCD18"/>
              </a:solidFill>
              <a:latin typeface="AdobeArabic-Regular" panose="02040503050201020203" pitchFamily="18" charset="-78"/>
              <a:ea typeface="Calibri" panose="020F0502020204030204" pitchFamily="34" charset="0"/>
              <a:cs typeface="B Titr" panose="00000700000000000000" pitchFamily="2" charset="-78"/>
            </a:endParaRPr>
          </a:p>
          <a:p>
            <a:pPr>
              <a:lnSpc>
                <a:spcPct val="150000"/>
              </a:lnSpc>
            </a:pPr>
            <a:r>
              <a:rPr lang="ar-SA" sz="18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سطح 1</a:t>
            </a:r>
          </a:p>
        </p:txBody>
      </p:sp>
      <p:grpSp>
        <p:nvGrpSpPr>
          <p:cNvPr id="16" name="Group 15">
            <a:extLst>
              <a:ext uri="{FF2B5EF4-FFF2-40B4-BE49-F238E27FC236}">
                <a16:creationId xmlns:a16="http://schemas.microsoft.com/office/drawing/2014/main" id="{B0D96A83-0154-B079-80FD-2DB6BCFFADA2}"/>
              </a:ext>
            </a:extLst>
          </p:cNvPr>
          <p:cNvGrpSpPr/>
          <p:nvPr/>
        </p:nvGrpSpPr>
        <p:grpSpPr>
          <a:xfrm>
            <a:off x="190500" y="0"/>
            <a:ext cx="609600" cy="6858000"/>
            <a:chOff x="190500" y="0"/>
            <a:chExt cx="609600" cy="6858000"/>
          </a:xfrm>
        </p:grpSpPr>
        <p:grpSp>
          <p:nvGrpSpPr>
            <p:cNvPr id="17" name="Group 16">
              <a:extLst>
                <a:ext uri="{FF2B5EF4-FFF2-40B4-BE49-F238E27FC236}">
                  <a16:creationId xmlns:a16="http://schemas.microsoft.com/office/drawing/2014/main" id="{95F0B86F-4FD3-6AB7-8A00-487178491338}"/>
                </a:ext>
              </a:extLst>
            </p:cNvPr>
            <p:cNvGrpSpPr/>
            <p:nvPr/>
          </p:nvGrpSpPr>
          <p:grpSpPr>
            <a:xfrm>
              <a:off x="190500" y="0"/>
              <a:ext cx="609600" cy="6858000"/>
              <a:chOff x="190500" y="0"/>
              <a:chExt cx="609600" cy="6858000"/>
            </a:xfrm>
          </p:grpSpPr>
          <p:pic>
            <p:nvPicPr>
              <p:cNvPr id="19" name="Picture 18">
                <a:extLst>
                  <a:ext uri="{FF2B5EF4-FFF2-40B4-BE49-F238E27FC236}">
                    <a16:creationId xmlns:a16="http://schemas.microsoft.com/office/drawing/2014/main" id="{7F82A3E5-AEBE-411E-2A3F-874AC5674F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20" name="Straight Connector 19">
                <a:extLst>
                  <a:ext uri="{FF2B5EF4-FFF2-40B4-BE49-F238E27FC236}">
                    <a16:creationId xmlns:a16="http://schemas.microsoft.com/office/drawing/2014/main" id="{F6AECEE6-291A-9983-E400-A4CDB2AD1A6A}"/>
                  </a:ext>
                </a:extLst>
              </p:cNvPr>
              <p:cNvCxnSpPr>
                <a:cxnSpLocks/>
                <a:stCxn id="19"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7D56B0-3CE7-12BB-883F-47A4E4FAD239}"/>
                  </a:ext>
                </a:extLst>
              </p:cNvPr>
              <p:cNvCxnSpPr>
                <a:cxnSpLocks/>
                <a:endCxn id="19"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18" name="Title 1">
              <a:extLst>
                <a:ext uri="{FF2B5EF4-FFF2-40B4-BE49-F238E27FC236}">
                  <a16:creationId xmlns:a16="http://schemas.microsoft.com/office/drawing/2014/main" id="{78218EF8-8667-E635-1EF7-326524267794}"/>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1</a:t>
              </a:r>
              <a:endParaRPr lang="en-US" sz="7200" dirty="0">
                <a:solidFill>
                  <a:srgbClr val="1AB1D6"/>
                </a:solidFill>
                <a:cs typeface="B Titr" panose="00000700000000000000" pitchFamily="2" charset="-78"/>
              </a:endParaRPr>
            </a:p>
          </p:txBody>
        </p:sp>
      </p:grpSp>
      <p:pic>
        <p:nvPicPr>
          <p:cNvPr id="4" name="Picture 3">
            <a:extLst>
              <a:ext uri="{FF2B5EF4-FFF2-40B4-BE49-F238E27FC236}">
                <a16:creationId xmlns:a16="http://schemas.microsoft.com/office/drawing/2014/main" id="{218173EF-7429-DABD-CAA8-AA62CD3853CA}"/>
              </a:ext>
            </a:extLst>
          </p:cNvPr>
          <p:cNvPicPr>
            <a:picLocks noChangeAspect="1"/>
          </p:cNvPicPr>
          <p:nvPr/>
        </p:nvPicPr>
        <p:blipFill rotWithShape="1">
          <a:blip r:embed="rId5">
            <a:clrChange>
              <a:clrFrom>
                <a:srgbClr val="FFFFFF"/>
              </a:clrFrom>
              <a:clrTo>
                <a:srgbClr val="FFFFFF">
                  <a:alpha val="0"/>
                </a:srgbClr>
              </a:clrTo>
            </a:clrChange>
          </a:blip>
          <a:srcRect l="72812" t="22963" r="12084" b="15111"/>
          <a:stretch/>
        </p:blipFill>
        <p:spPr>
          <a:xfrm>
            <a:off x="9194806" y="161160"/>
            <a:ext cx="2806696" cy="6472825"/>
          </a:xfrm>
          <a:prstGeom prst="rect">
            <a:avLst/>
          </a:prstGeom>
        </p:spPr>
      </p:pic>
    </p:spTree>
    <p:extLst>
      <p:ext uri="{BB962C8B-B14F-4D97-AF65-F5344CB8AC3E}">
        <p14:creationId xmlns:p14="http://schemas.microsoft.com/office/powerpoint/2010/main" val="3133790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0D96A83-0154-B079-80FD-2DB6BCFFADA2}"/>
              </a:ext>
            </a:extLst>
          </p:cNvPr>
          <p:cNvGrpSpPr/>
          <p:nvPr/>
        </p:nvGrpSpPr>
        <p:grpSpPr>
          <a:xfrm>
            <a:off x="190500" y="0"/>
            <a:ext cx="609600" cy="6858000"/>
            <a:chOff x="190500" y="0"/>
            <a:chExt cx="609600" cy="6858000"/>
          </a:xfrm>
        </p:grpSpPr>
        <p:grpSp>
          <p:nvGrpSpPr>
            <p:cNvPr id="17" name="Group 16">
              <a:extLst>
                <a:ext uri="{FF2B5EF4-FFF2-40B4-BE49-F238E27FC236}">
                  <a16:creationId xmlns:a16="http://schemas.microsoft.com/office/drawing/2014/main" id="{95F0B86F-4FD3-6AB7-8A00-487178491338}"/>
                </a:ext>
              </a:extLst>
            </p:cNvPr>
            <p:cNvGrpSpPr/>
            <p:nvPr/>
          </p:nvGrpSpPr>
          <p:grpSpPr>
            <a:xfrm>
              <a:off x="190500" y="0"/>
              <a:ext cx="609600" cy="6858000"/>
              <a:chOff x="190500" y="0"/>
              <a:chExt cx="609600" cy="6858000"/>
            </a:xfrm>
          </p:grpSpPr>
          <p:pic>
            <p:nvPicPr>
              <p:cNvPr id="19" name="Picture 18">
                <a:extLst>
                  <a:ext uri="{FF2B5EF4-FFF2-40B4-BE49-F238E27FC236}">
                    <a16:creationId xmlns:a16="http://schemas.microsoft.com/office/drawing/2014/main" id="{7F82A3E5-AEBE-411E-2A3F-874AC5674F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20" name="Straight Connector 19">
                <a:extLst>
                  <a:ext uri="{FF2B5EF4-FFF2-40B4-BE49-F238E27FC236}">
                    <a16:creationId xmlns:a16="http://schemas.microsoft.com/office/drawing/2014/main" id="{F6AECEE6-291A-9983-E400-A4CDB2AD1A6A}"/>
                  </a:ext>
                </a:extLst>
              </p:cNvPr>
              <p:cNvCxnSpPr>
                <a:cxnSpLocks/>
                <a:stCxn id="19"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7D56B0-3CE7-12BB-883F-47A4E4FAD239}"/>
                  </a:ext>
                </a:extLst>
              </p:cNvPr>
              <p:cNvCxnSpPr>
                <a:cxnSpLocks/>
                <a:endCxn id="19"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18" name="Title 1">
              <a:extLst>
                <a:ext uri="{FF2B5EF4-FFF2-40B4-BE49-F238E27FC236}">
                  <a16:creationId xmlns:a16="http://schemas.microsoft.com/office/drawing/2014/main" id="{78218EF8-8667-E635-1EF7-326524267794}"/>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2</a:t>
              </a:r>
              <a:endParaRPr lang="en-US" sz="7200" dirty="0">
                <a:solidFill>
                  <a:srgbClr val="1AB1D6"/>
                </a:solidFill>
                <a:cs typeface="B Titr" panose="00000700000000000000" pitchFamily="2" charset="-78"/>
              </a:endParaRPr>
            </a:p>
          </p:txBody>
        </p:sp>
      </p:grpSp>
      <p:pic>
        <p:nvPicPr>
          <p:cNvPr id="4" name="Picture 3">
            <a:extLst>
              <a:ext uri="{FF2B5EF4-FFF2-40B4-BE49-F238E27FC236}">
                <a16:creationId xmlns:a16="http://schemas.microsoft.com/office/drawing/2014/main" id="{218173EF-7429-DABD-CAA8-AA62CD3853CA}"/>
              </a:ext>
            </a:extLst>
          </p:cNvPr>
          <p:cNvPicPr>
            <a:picLocks noChangeAspect="1"/>
          </p:cNvPicPr>
          <p:nvPr/>
        </p:nvPicPr>
        <p:blipFill rotWithShape="1">
          <a:blip r:embed="rId3">
            <a:clrChange>
              <a:clrFrom>
                <a:srgbClr val="FFFFFF"/>
              </a:clrFrom>
              <a:clrTo>
                <a:srgbClr val="FFFFFF">
                  <a:alpha val="0"/>
                </a:srgbClr>
              </a:clrTo>
            </a:clrChange>
          </a:blip>
          <a:srcRect l="72812" t="22963" r="12084" b="15111"/>
          <a:stretch/>
        </p:blipFill>
        <p:spPr>
          <a:xfrm>
            <a:off x="9194806" y="161160"/>
            <a:ext cx="2806696" cy="6472825"/>
          </a:xfrm>
          <a:prstGeom prst="rect">
            <a:avLst/>
          </a:prstGeom>
        </p:spPr>
      </p:pic>
      <p:sp>
        <p:nvSpPr>
          <p:cNvPr id="2" name="Title 1">
            <a:extLst>
              <a:ext uri="{FF2B5EF4-FFF2-40B4-BE49-F238E27FC236}">
                <a16:creationId xmlns:a16="http://schemas.microsoft.com/office/drawing/2014/main" id="{D7E1136C-F7BA-A045-832E-6DA453CC1540}"/>
              </a:ext>
            </a:extLst>
          </p:cNvPr>
          <p:cNvSpPr txBox="1">
            <a:spLocks/>
          </p:cNvSpPr>
          <p:nvPr/>
        </p:nvSpPr>
        <p:spPr>
          <a:xfrm>
            <a:off x="838200" y="1341437"/>
            <a:ext cx="8394700" cy="1325563"/>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gn="r"/>
            <a:r>
              <a:rPr lang="fa-IR" sz="3000" b="1" dirty="0">
                <a:solidFill>
                  <a:srgbClr val="BFCD18"/>
                </a:solidFill>
                <a:latin typeface="AdobeArabic-Regular" panose="02040503050201020203" pitchFamily="18" charset="-78"/>
                <a:cs typeface="B Titr" panose="00000700000000000000" pitchFamily="2" charset="-78"/>
              </a:rPr>
              <a:t>اهداف اصلی</a:t>
            </a:r>
            <a:endParaRPr lang="en-US" sz="3000" dirty="0">
              <a:solidFill>
                <a:srgbClr val="BFCD18"/>
              </a:solidFill>
              <a:cs typeface="B Titr" panose="00000700000000000000" pitchFamily="2" charset="-78"/>
            </a:endParaRPr>
          </a:p>
        </p:txBody>
      </p:sp>
      <p:sp>
        <p:nvSpPr>
          <p:cNvPr id="3" name="Content Placeholder 2">
            <a:extLst>
              <a:ext uri="{FF2B5EF4-FFF2-40B4-BE49-F238E27FC236}">
                <a16:creationId xmlns:a16="http://schemas.microsoft.com/office/drawing/2014/main" id="{5C3406D8-0442-83D6-7725-3B8EEF252B69}"/>
              </a:ext>
            </a:extLst>
          </p:cNvPr>
          <p:cNvSpPr txBox="1">
            <a:spLocks/>
          </p:cNvSpPr>
          <p:nvPr/>
        </p:nvSpPr>
        <p:spPr>
          <a:xfrm>
            <a:off x="838200" y="2236788"/>
            <a:ext cx="8394700" cy="3013075"/>
          </a:xfrm>
          <a:prstGeom prst="rect">
            <a:avLst/>
          </a:prstGeom>
        </p:spPr>
        <p:txBody>
          <a:bodyPr vert="horz" lIns="91440" tIns="45720" rIns="91440" bIns="45720" rtlCol="0">
            <a:normAutofit fontScale="92500" lnSpcReduction="10000"/>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B Mitra" panose="00000400000000000000" pitchFamily="2" charset="-78"/>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B Mitra" panose="00000400000000000000" pitchFamily="2" charset="-78"/>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B Mitra" panose="00000400000000000000" pitchFamily="2" charset="-78"/>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Low">
              <a:lnSpc>
                <a:spcPct val="150000"/>
              </a:lnSpc>
              <a:buClr>
                <a:srgbClr val="BFCD18"/>
              </a:buClr>
              <a:buFont typeface="Wingdings" panose="05000000000000000000" pitchFamily="2" charset="2"/>
              <a:buChar char="v"/>
            </a:pPr>
            <a:r>
              <a:rPr lang="ar-SA" sz="2000" dirty="0">
                <a:latin typeface="AdobeArabic-Regular" panose="02040503050201020203" pitchFamily="18" charset="-78"/>
                <a:ea typeface="Calibri" panose="020F0502020204030204" pitchFamily="34" charset="0"/>
                <a:cs typeface="B Titr" panose="00000700000000000000" pitchFamily="2" charset="-78"/>
              </a:rPr>
              <a:t>تبیین اصول و ضوابط استاندارد انتقال خون و سایر فر</a:t>
            </a:r>
            <a:r>
              <a:rPr lang="fa-IR" sz="2000" dirty="0">
                <a:latin typeface="AdobeArabic-Regular" panose="02040503050201020203" pitchFamily="18" charset="-78"/>
                <a:ea typeface="Calibri" panose="020F0502020204030204" pitchFamily="34" charset="0"/>
                <a:cs typeface="B Titr" panose="00000700000000000000" pitchFamily="2" charset="-78"/>
              </a:rPr>
              <a:t>آ</a:t>
            </a:r>
            <a:r>
              <a:rPr lang="ar-SA" sz="2000" dirty="0">
                <a:latin typeface="AdobeArabic-Regular" panose="02040503050201020203" pitchFamily="18" charset="-78"/>
                <a:ea typeface="Calibri" panose="020F0502020204030204" pitchFamily="34" charset="0"/>
                <a:cs typeface="B Titr" panose="00000700000000000000" pitchFamily="2" charset="-78"/>
              </a:rPr>
              <a:t>ورده‌هاي خونی در شرایط بحرانی</a:t>
            </a:r>
          </a:p>
          <a:p>
            <a:pPr marL="342900" indent="-342900" algn="justLow">
              <a:lnSpc>
                <a:spcPct val="150000"/>
              </a:lnSpc>
              <a:buClr>
                <a:srgbClr val="BFCD18"/>
              </a:buClr>
              <a:buFont typeface="Wingdings" panose="05000000000000000000" pitchFamily="2" charset="2"/>
              <a:buChar char="v"/>
            </a:pPr>
            <a:r>
              <a:rPr lang="ar-SA" sz="2000" dirty="0">
                <a:latin typeface="AdobeArabic-Regular" panose="02040503050201020203" pitchFamily="18" charset="-78"/>
                <a:ea typeface="Calibri" panose="020F0502020204030204" pitchFamily="34" charset="0"/>
                <a:cs typeface="B Titr" panose="00000700000000000000" pitchFamily="2" charset="-78"/>
              </a:rPr>
              <a:t>آشنایی با شرایط و ضوابط انتقال خون در جنگ تحمیلی و تحولات آن </a:t>
            </a:r>
          </a:p>
          <a:p>
            <a:pPr marL="342900" indent="-342900" algn="justLow">
              <a:lnSpc>
                <a:spcPct val="150000"/>
              </a:lnSpc>
              <a:buClr>
                <a:srgbClr val="BFCD18"/>
              </a:buClr>
              <a:buFont typeface="Wingdings" panose="05000000000000000000" pitchFamily="2" charset="2"/>
              <a:buChar char="v"/>
            </a:pPr>
            <a:r>
              <a:rPr lang="ar-SA" sz="2000" dirty="0">
                <a:latin typeface="AdobeArabic-Regular" panose="02040503050201020203" pitchFamily="18" charset="-78"/>
                <a:ea typeface="Calibri" panose="020F0502020204030204" pitchFamily="34" charset="0"/>
                <a:cs typeface="B Titr" panose="00000700000000000000" pitchFamily="2" charset="-78"/>
              </a:rPr>
              <a:t>آگاهی از تجارب جدید و توصیه‌هاي استاندارد زمان حاضر</a:t>
            </a:r>
          </a:p>
          <a:p>
            <a:pPr marL="342900" indent="-342900" algn="justLow">
              <a:lnSpc>
                <a:spcPct val="150000"/>
              </a:lnSpc>
              <a:buClr>
                <a:srgbClr val="BFCD18"/>
              </a:buClr>
              <a:buFont typeface="Wingdings" panose="05000000000000000000" pitchFamily="2" charset="2"/>
              <a:buChar char="v"/>
            </a:pPr>
            <a:r>
              <a:rPr lang="ar-SA" sz="2000" dirty="0">
                <a:latin typeface="AdobeArabic-Regular" panose="02040503050201020203" pitchFamily="18" charset="-78"/>
                <a:ea typeface="Calibri" panose="020F0502020204030204" pitchFamily="34" charset="0"/>
                <a:cs typeface="B Titr" panose="00000700000000000000" pitchFamily="2" charset="-78"/>
              </a:rPr>
              <a:t>کسب توانمندي تعیین گروه خونی و کراس ماچ در شرایط کاملاً بحرانی میدانی جنگ و خطوط مقدم </a:t>
            </a:r>
          </a:p>
          <a:p>
            <a:pPr marL="342900" indent="-342900" algn="justLow">
              <a:lnSpc>
                <a:spcPct val="150000"/>
              </a:lnSpc>
              <a:buClr>
                <a:srgbClr val="BFCD18"/>
              </a:buClr>
              <a:buFont typeface="Wingdings" panose="05000000000000000000" pitchFamily="2" charset="2"/>
              <a:buChar char="v"/>
            </a:pPr>
            <a:r>
              <a:rPr lang="ar-SA" sz="2000" dirty="0">
                <a:latin typeface="AdobeArabic-Regular" panose="02040503050201020203" pitchFamily="18" charset="-78"/>
                <a:ea typeface="Calibri" panose="020F0502020204030204" pitchFamily="34" charset="0"/>
                <a:cs typeface="B Titr" panose="00000700000000000000" pitchFamily="2" charset="-78"/>
              </a:rPr>
              <a:t>فرهنگ</a:t>
            </a:r>
            <a:r>
              <a:rPr lang="fa-IR" sz="2000" dirty="0">
                <a:latin typeface="AdobeArabic-Regular" panose="02040503050201020203" pitchFamily="18" charset="-78"/>
                <a:ea typeface="Calibri" panose="020F0502020204030204" pitchFamily="34" charset="0"/>
                <a:cs typeface="B Titr" panose="00000700000000000000" pitchFamily="2" charset="-78"/>
              </a:rPr>
              <a:t>‌</a:t>
            </a:r>
            <a:r>
              <a:rPr lang="ar-SA" sz="2000" dirty="0">
                <a:latin typeface="AdobeArabic-Regular" panose="02040503050201020203" pitchFamily="18" charset="-78"/>
                <a:ea typeface="Calibri" panose="020F0502020204030204" pitchFamily="34" charset="0"/>
                <a:cs typeface="B Titr" panose="00000700000000000000" pitchFamily="2" charset="-78"/>
              </a:rPr>
              <a:t>سازی و ترویج اهدای خون در جامعه</a:t>
            </a:r>
          </a:p>
        </p:txBody>
      </p:sp>
    </p:spTree>
    <p:extLst>
      <p:ext uri="{BB962C8B-B14F-4D97-AF65-F5344CB8AC3E}">
        <p14:creationId xmlns:p14="http://schemas.microsoft.com/office/powerpoint/2010/main" val="3352454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E3CBB-88EE-FE7B-44E4-34686E019E4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9481" b="11848"/>
          <a:stretch/>
        </p:blipFill>
        <p:spPr>
          <a:xfrm>
            <a:off x="0" y="48126"/>
            <a:ext cx="12192000" cy="6858000"/>
          </a:xfrm>
          <a:prstGeom prst="rect">
            <a:avLst/>
          </a:prstGeom>
        </p:spPr>
      </p:pic>
      <p:grpSp>
        <p:nvGrpSpPr>
          <p:cNvPr id="31" name="Group 30">
            <a:extLst>
              <a:ext uri="{FF2B5EF4-FFF2-40B4-BE49-F238E27FC236}">
                <a16:creationId xmlns:a16="http://schemas.microsoft.com/office/drawing/2014/main" id="{DC610711-EBC2-A080-100B-7067E8BEC75E}"/>
              </a:ext>
            </a:extLst>
          </p:cNvPr>
          <p:cNvGrpSpPr/>
          <p:nvPr/>
        </p:nvGrpSpPr>
        <p:grpSpPr>
          <a:xfrm>
            <a:off x="190500" y="0"/>
            <a:ext cx="609600" cy="6858000"/>
            <a:chOff x="190500" y="0"/>
            <a:chExt cx="609600" cy="6858000"/>
          </a:xfrm>
        </p:grpSpPr>
        <p:grpSp>
          <p:nvGrpSpPr>
            <p:cNvPr id="29" name="Group 28">
              <a:extLst>
                <a:ext uri="{FF2B5EF4-FFF2-40B4-BE49-F238E27FC236}">
                  <a16:creationId xmlns:a16="http://schemas.microsoft.com/office/drawing/2014/main" id="{F471AE63-8057-CA64-D5B8-655302A8AED1}"/>
                </a:ext>
              </a:extLst>
            </p:cNvPr>
            <p:cNvGrpSpPr/>
            <p:nvPr/>
          </p:nvGrpSpPr>
          <p:grpSpPr>
            <a:xfrm>
              <a:off x="190500" y="0"/>
              <a:ext cx="609600" cy="6858000"/>
              <a:chOff x="190500" y="0"/>
              <a:chExt cx="609600" cy="6858000"/>
            </a:xfrm>
          </p:grpSpPr>
          <p:pic>
            <p:nvPicPr>
              <p:cNvPr id="13" name="Picture 12">
                <a:extLst>
                  <a:ext uri="{FF2B5EF4-FFF2-40B4-BE49-F238E27FC236}">
                    <a16:creationId xmlns:a16="http://schemas.microsoft.com/office/drawing/2014/main" id="{F95FF4EE-2AD6-D09B-76F0-213441300E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15" name="Straight Connector 14">
                <a:extLst>
                  <a:ext uri="{FF2B5EF4-FFF2-40B4-BE49-F238E27FC236}">
                    <a16:creationId xmlns:a16="http://schemas.microsoft.com/office/drawing/2014/main" id="{DD82047D-3A4F-A84A-F414-E65378B037FE}"/>
                  </a:ext>
                </a:extLst>
              </p:cNvPr>
              <p:cNvCxnSpPr>
                <a:cxnSpLocks/>
                <a:stCxn id="13"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1CBA05-677C-DAFB-58AB-71F797DD8707}"/>
                  </a:ext>
                </a:extLst>
              </p:cNvPr>
              <p:cNvCxnSpPr>
                <a:cxnSpLocks/>
                <a:endCxn id="13"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D27AE062-D32D-F81C-A28B-7B80B4590793}"/>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3</a:t>
              </a:r>
              <a:endParaRPr lang="en-US" sz="7200" dirty="0">
                <a:solidFill>
                  <a:srgbClr val="1AB1D6"/>
                </a:solidFill>
                <a:cs typeface="B Titr" panose="00000700000000000000" pitchFamily="2" charset="-78"/>
              </a:endParaRPr>
            </a:p>
          </p:txBody>
        </p:sp>
      </p:grpSp>
      <p:sp>
        <p:nvSpPr>
          <p:cNvPr id="32" name="Title 1">
            <a:extLst>
              <a:ext uri="{FF2B5EF4-FFF2-40B4-BE49-F238E27FC236}">
                <a16:creationId xmlns:a16="http://schemas.microsoft.com/office/drawing/2014/main" id="{13FB4AFC-4F1A-0051-1731-47FFB39C5BB0}"/>
              </a:ext>
            </a:extLst>
          </p:cNvPr>
          <p:cNvSpPr txBox="1">
            <a:spLocks/>
          </p:cNvSpPr>
          <p:nvPr/>
        </p:nvSpPr>
        <p:spPr>
          <a:xfrm>
            <a:off x="8726908" y="5662863"/>
            <a:ext cx="3226465" cy="1195137"/>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gn="justLow"/>
            <a:r>
              <a:rPr lang="fa-IR" sz="3000" b="1" dirty="0">
                <a:solidFill>
                  <a:srgbClr val="C00000"/>
                </a:solidFill>
                <a:latin typeface="AdobeArabic-Regular" panose="02040503050201020203" pitchFamily="18" charset="-78"/>
                <a:ea typeface="Calibri" panose="020F0502020204030204" pitchFamily="34" charset="0"/>
                <a:cs typeface="B Titr" panose="00000700000000000000" pitchFamily="2" charset="-78"/>
              </a:rPr>
              <a:t>توصیفی از انتقال خون در صحیفه دفاع مقدس</a:t>
            </a:r>
            <a:endParaRPr lang="en-US" sz="3000" dirty="0">
              <a:solidFill>
                <a:srgbClr val="C00000"/>
              </a:solidFill>
              <a:cs typeface="B Titr" panose="00000700000000000000" pitchFamily="2" charset="-78"/>
            </a:endParaRPr>
          </a:p>
        </p:txBody>
      </p:sp>
    </p:spTree>
    <p:extLst>
      <p:ext uri="{BB962C8B-B14F-4D97-AF65-F5344CB8AC3E}">
        <p14:creationId xmlns:p14="http://schemas.microsoft.com/office/powerpoint/2010/main" val="3850043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C610711-EBC2-A080-100B-7067E8BEC75E}"/>
              </a:ext>
            </a:extLst>
          </p:cNvPr>
          <p:cNvGrpSpPr/>
          <p:nvPr/>
        </p:nvGrpSpPr>
        <p:grpSpPr>
          <a:xfrm>
            <a:off x="190500" y="0"/>
            <a:ext cx="609600" cy="6858000"/>
            <a:chOff x="190500" y="0"/>
            <a:chExt cx="609600" cy="6858000"/>
          </a:xfrm>
        </p:grpSpPr>
        <p:grpSp>
          <p:nvGrpSpPr>
            <p:cNvPr id="29" name="Group 28">
              <a:extLst>
                <a:ext uri="{FF2B5EF4-FFF2-40B4-BE49-F238E27FC236}">
                  <a16:creationId xmlns:a16="http://schemas.microsoft.com/office/drawing/2014/main" id="{F471AE63-8057-CA64-D5B8-655302A8AED1}"/>
                </a:ext>
              </a:extLst>
            </p:cNvPr>
            <p:cNvGrpSpPr/>
            <p:nvPr/>
          </p:nvGrpSpPr>
          <p:grpSpPr>
            <a:xfrm>
              <a:off x="190500" y="0"/>
              <a:ext cx="609600" cy="6858000"/>
              <a:chOff x="190500" y="0"/>
              <a:chExt cx="609600" cy="6858000"/>
            </a:xfrm>
          </p:grpSpPr>
          <p:pic>
            <p:nvPicPr>
              <p:cNvPr id="13" name="Picture 12">
                <a:extLst>
                  <a:ext uri="{FF2B5EF4-FFF2-40B4-BE49-F238E27FC236}">
                    <a16:creationId xmlns:a16="http://schemas.microsoft.com/office/drawing/2014/main" id="{F95FF4EE-2AD6-D09B-76F0-213441300E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15" name="Straight Connector 14">
                <a:extLst>
                  <a:ext uri="{FF2B5EF4-FFF2-40B4-BE49-F238E27FC236}">
                    <a16:creationId xmlns:a16="http://schemas.microsoft.com/office/drawing/2014/main" id="{DD82047D-3A4F-A84A-F414-E65378B037FE}"/>
                  </a:ext>
                </a:extLst>
              </p:cNvPr>
              <p:cNvCxnSpPr>
                <a:cxnSpLocks/>
                <a:stCxn id="13"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1CBA05-677C-DAFB-58AB-71F797DD8707}"/>
                  </a:ext>
                </a:extLst>
              </p:cNvPr>
              <p:cNvCxnSpPr>
                <a:cxnSpLocks/>
                <a:endCxn id="13"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D27AE062-D32D-F81C-A28B-7B80B4590793}"/>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4</a:t>
              </a:r>
              <a:endParaRPr lang="en-US" sz="7200" dirty="0">
                <a:solidFill>
                  <a:srgbClr val="1AB1D6"/>
                </a:solidFill>
                <a:cs typeface="B Titr" panose="00000700000000000000" pitchFamily="2" charset="-78"/>
              </a:endParaRPr>
            </a:p>
          </p:txBody>
        </p:sp>
      </p:grpSp>
      <p:sp>
        <p:nvSpPr>
          <p:cNvPr id="33" name="Content Placeholder 2">
            <a:extLst>
              <a:ext uri="{FF2B5EF4-FFF2-40B4-BE49-F238E27FC236}">
                <a16:creationId xmlns:a16="http://schemas.microsoft.com/office/drawing/2014/main" id="{7E1C5B76-BDFA-0D1A-746A-4BFD3997784D}"/>
              </a:ext>
            </a:extLst>
          </p:cNvPr>
          <p:cNvSpPr txBox="1">
            <a:spLocks/>
          </p:cNvSpPr>
          <p:nvPr/>
        </p:nvSpPr>
        <p:spPr>
          <a:xfrm>
            <a:off x="1884279" y="4052859"/>
            <a:ext cx="9038936" cy="2061099"/>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B Mitra" panose="00000400000000000000" pitchFamily="2" charset="-78"/>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B Mitra" panose="00000400000000000000" pitchFamily="2" charset="-78"/>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B Mitra" panose="00000400000000000000" pitchFamily="2" charset="-78"/>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50000"/>
              </a:lnSpc>
              <a:buClr>
                <a:srgbClr val="BFCD18"/>
              </a:buClr>
            </a:pPr>
            <a:r>
              <a:rPr lang="ar-SA" sz="2000" b="1" dirty="0">
                <a:latin typeface="AdobeArabic-Regular" panose="02040503050201020203" pitchFamily="18" charset="-78"/>
                <a:ea typeface="Calibri" panose="020F0502020204030204" pitchFamily="34" charset="0"/>
              </a:rPr>
              <a:t>... فرهنگ اهداي خون در دوران دفاع مقدس شکوفا شد و به یکی از آداب حسنۀ ملت بزرگ و مقاوم ایران تبدیل گردید. امروز شعار </a:t>
            </a:r>
            <a:r>
              <a:rPr lang="ar-SA" sz="2000" b="1" dirty="0">
                <a:solidFill>
                  <a:srgbClr val="1AB1D6"/>
                </a:solidFill>
                <a:latin typeface="AdobeArabic-Regular" panose="02040503050201020203" pitchFamily="18" charset="-78"/>
                <a:ea typeface="Calibri" panose="020F0502020204030204" pitchFamily="34" charset="0"/>
              </a:rPr>
              <a:t>«اهداي خون، اهداي زندگی» </a:t>
            </a:r>
            <a:r>
              <a:rPr lang="ar-SA" sz="2000" b="1" dirty="0">
                <a:latin typeface="AdobeArabic-Regular" panose="02040503050201020203" pitchFamily="18" charset="-78"/>
                <a:ea typeface="Calibri" panose="020F0502020204030204" pitchFamily="34" charset="0"/>
              </a:rPr>
              <a:t>براي عموم مردم شریف کشور ما بسیار آشنا و مورد احترام است. نقش‌هاي متعامل و هم‌افزاي سازمان انتقال خون و مردم نیکوکار ایران اسلامی در تأمین خون مورد نیاز جبهه‌ها و بیمارستان‌ها، از پرافتخارترین بخش‌هاي تاریخ سلامت است...</a:t>
            </a:r>
          </a:p>
        </p:txBody>
      </p:sp>
      <p:pic>
        <p:nvPicPr>
          <p:cNvPr id="1026" name="Picture 2" descr="فواید اهدای خون برای سلامتی بدن چیست؟">
            <a:extLst>
              <a:ext uri="{FF2B5EF4-FFF2-40B4-BE49-F238E27FC236}">
                <a16:creationId xmlns:a16="http://schemas.microsoft.com/office/drawing/2014/main" id="{960D6B91-EEF1-829F-605A-B11263EC70D6}"/>
              </a:ext>
            </a:extLst>
          </p:cNvPr>
          <p:cNvPicPr>
            <a:picLocks noChangeAspect="1" noChangeArrowheads="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4070132" y="-433745"/>
            <a:ext cx="9038936" cy="4890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843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8E9D58-2B46-AA45-E4FC-6648EAEFCEF9}"/>
              </a:ext>
            </a:extLst>
          </p:cNvPr>
          <p:cNvPicPr>
            <a:picLocks noChangeAspect="1"/>
          </p:cNvPicPr>
          <p:nvPr/>
        </p:nvPicPr>
        <p:blipFill rotWithShape="1">
          <a:blip r:embed="rId2">
            <a:extLst>
              <a:ext uri="{28A0092B-C50C-407E-A947-70E740481C1C}">
                <a14:useLocalDpi xmlns:a14="http://schemas.microsoft.com/office/drawing/2010/main" val="0"/>
              </a:ext>
            </a:extLst>
          </a:blip>
          <a:srcRect t="6411" b="8957"/>
          <a:stretch/>
        </p:blipFill>
        <p:spPr>
          <a:xfrm>
            <a:off x="0" y="0"/>
            <a:ext cx="12192001" cy="6858000"/>
          </a:xfrm>
          <a:prstGeom prst="rect">
            <a:avLst/>
          </a:prstGeom>
        </p:spPr>
      </p:pic>
      <p:grpSp>
        <p:nvGrpSpPr>
          <p:cNvPr id="31" name="Group 30">
            <a:extLst>
              <a:ext uri="{FF2B5EF4-FFF2-40B4-BE49-F238E27FC236}">
                <a16:creationId xmlns:a16="http://schemas.microsoft.com/office/drawing/2014/main" id="{DC610711-EBC2-A080-100B-7067E8BEC75E}"/>
              </a:ext>
            </a:extLst>
          </p:cNvPr>
          <p:cNvGrpSpPr/>
          <p:nvPr/>
        </p:nvGrpSpPr>
        <p:grpSpPr>
          <a:xfrm>
            <a:off x="190500" y="0"/>
            <a:ext cx="609600" cy="6858000"/>
            <a:chOff x="190500" y="0"/>
            <a:chExt cx="609600" cy="6858000"/>
          </a:xfrm>
        </p:grpSpPr>
        <p:grpSp>
          <p:nvGrpSpPr>
            <p:cNvPr id="29" name="Group 28">
              <a:extLst>
                <a:ext uri="{FF2B5EF4-FFF2-40B4-BE49-F238E27FC236}">
                  <a16:creationId xmlns:a16="http://schemas.microsoft.com/office/drawing/2014/main" id="{F471AE63-8057-CA64-D5B8-655302A8AED1}"/>
                </a:ext>
              </a:extLst>
            </p:cNvPr>
            <p:cNvGrpSpPr/>
            <p:nvPr/>
          </p:nvGrpSpPr>
          <p:grpSpPr>
            <a:xfrm>
              <a:off x="190500" y="0"/>
              <a:ext cx="609600" cy="6858000"/>
              <a:chOff x="190500" y="0"/>
              <a:chExt cx="609600" cy="6858000"/>
            </a:xfrm>
          </p:grpSpPr>
          <p:pic>
            <p:nvPicPr>
              <p:cNvPr id="13" name="Picture 12">
                <a:extLst>
                  <a:ext uri="{FF2B5EF4-FFF2-40B4-BE49-F238E27FC236}">
                    <a16:creationId xmlns:a16="http://schemas.microsoft.com/office/drawing/2014/main" id="{F95FF4EE-2AD6-D09B-76F0-213441300E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15" name="Straight Connector 14">
                <a:extLst>
                  <a:ext uri="{FF2B5EF4-FFF2-40B4-BE49-F238E27FC236}">
                    <a16:creationId xmlns:a16="http://schemas.microsoft.com/office/drawing/2014/main" id="{DD82047D-3A4F-A84A-F414-E65378B037FE}"/>
                  </a:ext>
                </a:extLst>
              </p:cNvPr>
              <p:cNvCxnSpPr>
                <a:cxnSpLocks/>
                <a:stCxn id="13"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1CBA05-677C-DAFB-58AB-71F797DD8707}"/>
                  </a:ext>
                </a:extLst>
              </p:cNvPr>
              <p:cNvCxnSpPr>
                <a:cxnSpLocks/>
                <a:endCxn id="13"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D27AE062-D32D-F81C-A28B-7B80B4590793}"/>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5</a:t>
              </a:r>
              <a:endParaRPr lang="en-US" sz="7200" dirty="0">
                <a:solidFill>
                  <a:srgbClr val="1AB1D6"/>
                </a:solidFill>
                <a:cs typeface="B Titr" panose="00000700000000000000" pitchFamily="2" charset="-78"/>
              </a:endParaRPr>
            </a:p>
          </p:txBody>
        </p:sp>
      </p:grpSp>
      <p:sp>
        <p:nvSpPr>
          <p:cNvPr id="32" name="Title 1">
            <a:extLst>
              <a:ext uri="{FF2B5EF4-FFF2-40B4-BE49-F238E27FC236}">
                <a16:creationId xmlns:a16="http://schemas.microsoft.com/office/drawing/2014/main" id="{13FB4AFC-4F1A-0051-1731-47FFB39C5BB0}"/>
              </a:ext>
            </a:extLst>
          </p:cNvPr>
          <p:cNvSpPr txBox="1">
            <a:spLocks/>
          </p:cNvSpPr>
          <p:nvPr/>
        </p:nvSpPr>
        <p:spPr>
          <a:xfrm>
            <a:off x="6096000" y="1148932"/>
            <a:ext cx="4668249" cy="1325563"/>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r>
              <a:rPr lang="fa-IR" sz="3000" b="1" dirty="0">
                <a:solidFill>
                  <a:schemeClr val="bg1"/>
                </a:solidFill>
                <a:latin typeface="AdobeArabic-Regular" panose="02040503050201020203" pitchFamily="18" charset="-78"/>
                <a:ea typeface="Calibri" panose="020F0502020204030204" pitchFamily="34" charset="0"/>
                <a:cs typeface="B Titr" panose="00000700000000000000" pitchFamily="2" charset="-78"/>
              </a:rPr>
              <a:t>انتقال خون یا فرآورده‌های خونی</a:t>
            </a:r>
            <a:endParaRPr lang="en-US" sz="3000" dirty="0">
              <a:solidFill>
                <a:schemeClr val="bg1"/>
              </a:solidFill>
              <a:cs typeface="B Titr" panose="00000700000000000000" pitchFamily="2" charset="-78"/>
            </a:endParaRPr>
          </a:p>
        </p:txBody>
      </p:sp>
      <p:sp>
        <p:nvSpPr>
          <p:cNvPr id="4" name="Rectangle 3">
            <a:extLst>
              <a:ext uri="{FF2B5EF4-FFF2-40B4-BE49-F238E27FC236}">
                <a16:creationId xmlns:a16="http://schemas.microsoft.com/office/drawing/2014/main" id="{77367773-AB5E-863F-4CFB-47BAF8745823}"/>
              </a:ext>
            </a:extLst>
          </p:cNvPr>
          <p:cNvSpPr/>
          <p:nvPr/>
        </p:nvSpPr>
        <p:spPr>
          <a:xfrm>
            <a:off x="6095999" y="2376771"/>
            <a:ext cx="4668249" cy="3367093"/>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ontent Placeholder 2">
            <a:extLst>
              <a:ext uri="{FF2B5EF4-FFF2-40B4-BE49-F238E27FC236}">
                <a16:creationId xmlns:a16="http://schemas.microsoft.com/office/drawing/2014/main" id="{7E1C5B76-BDFA-0D1A-746A-4BFD3997784D}"/>
              </a:ext>
            </a:extLst>
          </p:cNvPr>
          <p:cNvSpPr txBox="1">
            <a:spLocks/>
          </p:cNvSpPr>
          <p:nvPr/>
        </p:nvSpPr>
        <p:spPr>
          <a:xfrm>
            <a:off x="6392773" y="2505502"/>
            <a:ext cx="4074699" cy="3109629"/>
          </a:xfrm>
          <a:prstGeom prst="rect">
            <a:avLst/>
          </a:prstGeom>
        </p:spPr>
        <p:txBody>
          <a:bodyPr vert="horz" lIns="91440" tIns="45720" rIns="91440" bIns="45720" rtlCol="0" anchor="ctr">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B Mitra" panose="00000400000000000000" pitchFamily="2" charset="-78"/>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B Mitra" panose="00000400000000000000" pitchFamily="2" charset="-78"/>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B Mitra" panose="00000400000000000000" pitchFamily="2" charset="-78"/>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50000"/>
              </a:lnSpc>
              <a:buClr>
                <a:srgbClr val="BFCD18"/>
              </a:buClr>
            </a:pPr>
            <a:r>
              <a:rPr lang="ar-SA" sz="2000" b="1" dirty="0">
                <a:latin typeface="AdobeArabic-Regular" panose="02040503050201020203" pitchFamily="18" charset="-78"/>
                <a:ea typeface="Calibri" panose="020F0502020204030204" pitchFamily="34" charset="0"/>
              </a:rPr>
              <a:t>فرایند انتقال خون یا فر</a:t>
            </a:r>
            <a:r>
              <a:rPr lang="fa-IR" sz="2000" b="1" dirty="0">
                <a:latin typeface="AdobeArabic-Regular" panose="02040503050201020203" pitchFamily="18" charset="-78"/>
                <a:ea typeface="Calibri" panose="020F0502020204030204" pitchFamily="34" charset="0"/>
              </a:rPr>
              <a:t>آ</a:t>
            </a:r>
            <a:r>
              <a:rPr lang="ar-SA" sz="2000" b="1" dirty="0">
                <a:latin typeface="AdobeArabic-Regular" panose="02040503050201020203" pitchFamily="18" charset="-78"/>
                <a:ea typeface="Calibri" panose="020F0502020204030204" pitchFamily="34" charset="0"/>
              </a:rPr>
              <a:t>ورده‌هاي خونی از اهداکننده به دستگاه گردش خون فرد دیگر، هنگامی صورت می‌گیرد که خون اهدا شده پس از تجویز پزشک، با تزریق از طریق  سیاهرگ، به‌طور مستقیم در جریان خون دریافت‌کننده وارد ‌شود.</a:t>
            </a:r>
          </a:p>
        </p:txBody>
      </p:sp>
    </p:spTree>
    <p:extLst>
      <p:ext uri="{BB962C8B-B14F-4D97-AF65-F5344CB8AC3E}">
        <p14:creationId xmlns:p14="http://schemas.microsoft.com/office/powerpoint/2010/main" val="919234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C610711-EBC2-A080-100B-7067E8BEC75E}"/>
              </a:ext>
            </a:extLst>
          </p:cNvPr>
          <p:cNvGrpSpPr/>
          <p:nvPr/>
        </p:nvGrpSpPr>
        <p:grpSpPr>
          <a:xfrm>
            <a:off x="190500" y="0"/>
            <a:ext cx="609600" cy="6858000"/>
            <a:chOff x="190500" y="0"/>
            <a:chExt cx="609600" cy="6858000"/>
          </a:xfrm>
        </p:grpSpPr>
        <p:grpSp>
          <p:nvGrpSpPr>
            <p:cNvPr id="29" name="Group 28">
              <a:extLst>
                <a:ext uri="{FF2B5EF4-FFF2-40B4-BE49-F238E27FC236}">
                  <a16:creationId xmlns:a16="http://schemas.microsoft.com/office/drawing/2014/main" id="{F471AE63-8057-CA64-D5B8-655302A8AED1}"/>
                </a:ext>
              </a:extLst>
            </p:cNvPr>
            <p:cNvGrpSpPr/>
            <p:nvPr/>
          </p:nvGrpSpPr>
          <p:grpSpPr>
            <a:xfrm>
              <a:off x="190500" y="0"/>
              <a:ext cx="609600" cy="6858000"/>
              <a:chOff x="190500" y="0"/>
              <a:chExt cx="609600" cy="6858000"/>
            </a:xfrm>
          </p:grpSpPr>
          <p:pic>
            <p:nvPicPr>
              <p:cNvPr id="13" name="Picture 12">
                <a:extLst>
                  <a:ext uri="{FF2B5EF4-FFF2-40B4-BE49-F238E27FC236}">
                    <a16:creationId xmlns:a16="http://schemas.microsoft.com/office/drawing/2014/main" id="{F95FF4EE-2AD6-D09B-76F0-213441300E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15" name="Straight Connector 14">
                <a:extLst>
                  <a:ext uri="{FF2B5EF4-FFF2-40B4-BE49-F238E27FC236}">
                    <a16:creationId xmlns:a16="http://schemas.microsoft.com/office/drawing/2014/main" id="{DD82047D-3A4F-A84A-F414-E65378B037FE}"/>
                  </a:ext>
                </a:extLst>
              </p:cNvPr>
              <p:cNvCxnSpPr>
                <a:cxnSpLocks/>
                <a:stCxn id="13"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1CBA05-677C-DAFB-58AB-71F797DD8707}"/>
                  </a:ext>
                </a:extLst>
              </p:cNvPr>
              <p:cNvCxnSpPr>
                <a:cxnSpLocks/>
                <a:endCxn id="13"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D27AE062-D32D-F81C-A28B-7B80B4590793}"/>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6</a:t>
              </a:r>
              <a:endParaRPr lang="en-US" sz="7200" dirty="0">
                <a:solidFill>
                  <a:srgbClr val="1AB1D6"/>
                </a:solidFill>
                <a:cs typeface="B Titr" panose="00000700000000000000" pitchFamily="2" charset="-78"/>
              </a:endParaRPr>
            </a:p>
          </p:txBody>
        </p:sp>
      </p:grpSp>
      <p:sp>
        <p:nvSpPr>
          <p:cNvPr id="32" name="Title 1">
            <a:extLst>
              <a:ext uri="{FF2B5EF4-FFF2-40B4-BE49-F238E27FC236}">
                <a16:creationId xmlns:a16="http://schemas.microsoft.com/office/drawing/2014/main" id="{13FB4AFC-4F1A-0051-1731-47FFB39C5BB0}"/>
              </a:ext>
            </a:extLst>
          </p:cNvPr>
          <p:cNvSpPr txBox="1">
            <a:spLocks/>
          </p:cNvSpPr>
          <p:nvPr/>
        </p:nvSpPr>
        <p:spPr>
          <a:xfrm>
            <a:off x="800099" y="763921"/>
            <a:ext cx="9470957" cy="1325563"/>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gn="r"/>
            <a:r>
              <a:rPr lang="fa-IR" sz="30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انتقال خون در جنگ تحمیلی</a:t>
            </a:r>
          </a:p>
        </p:txBody>
      </p:sp>
      <p:sp>
        <p:nvSpPr>
          <p:cNvPr id="33" name="Content Placeholder 2">
            <a:extLst>
              <a:ext uri="{FF2B5EF4-FFF2-40B4-BE49-F238E27FC236}">
                <a16:creationId xmlns:a16="http://schemas.microsoft.com/office/drawing/2014/main" id="{7E1C5B76-BDFA-0D1A-746A-4BFD3997784D}"/>
              </a:ext>
            </a:extLst>
          </p:cNvPr>
          <p:cNvSpPr txBox="1">
            <a:spLocks/>
          </p:cNvSpPr>
          <p:nvPr/>
        </p:nvSpPr>
        <p:spPr>
          <a:xfrm>
            <a:off x="825500" y="1991760"/>
            <a:ext cx="9038936" cy="452375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B Mitra" panose="00000400000000000000" pitchFamily="2" charset="-78"/>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B Mitra" panose="00000400000000000000" pitchFamily="2" charset="-78"/>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B Mitra" panose="00000400000000000000" pitchFamily="2" charset="-78"/>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Low">
              <a:lnSpc>
                <a:spcPct val="150000"/>
              </a:lnSpc>
              <a:buClr>
                <a:srgbClr val="BFCD18"/>
              </a:buClr>
              <a:buFont typeface="Wingdings" panose="05000000000000000000" pitchFamily="2" charset="2"/>
              <a:buChar char="v"/>
            </a:pPr>
            <a:r>
              <a:rPr lang="ar-SA" sz="2000" b="1" dirty="0">
                <a:latin typeface="AdobeArabic-Regular" panose="02040503050201020203" pitchFamily="18" charset="-78"/>
                <a:ea typeface="Calibri" panose="020F0502020204030204" pitchFamily="34" charset="0"/>
              </a:rPr>
              <a:t>با شروع جنگ تحمیلی ایران در سال 1359 فعالیت‌هاي سازمان انتقال خون گسترش بیشتري یافت و با</a:t>
            </a:r>
            <a:r>
              <a:rPr lang="fa-IR" sz="2000" b="1" dirty="0">
                <a:latin typeface="AdobeArabic-Regular" panose="02040503050201020203" pitchFamily="18" charset="-78"/>
                <a:ea typeface="Calibri" panose="020F0502020204030204" pitchFamily="34" charset="0"/>
              </a:rPr>
              <a:t> </a:t>
            </a:r>
            <a:r>
              <a:rPr lang="ar-SA" sz="2000" b="1" dirty="0">
                <a:latin typeface="AdobeArabic-Regular" panose="02040503050201020203" pitchFamily="18" charset="-78"/>
                <a:ea typeface="Calibri" panose="020F0502020204030204" pitchFamily="34" charset="0"/>
              </a:rPr>
              <a:t>وجود مشکلات فراوان توانست خون مورد نیاز مجروحان را به‌طور کامل تأمین کند</a:t>
            </a:r>
            <a:r>
              <a:rPr lang="fa-IR" sz="2000" b="1" dirty="0">
                <a:latin typeface="AdobeArabic-Regular" panose="02040503050201020203" pitchFamily="18" charset="-78"/>
                <a:ea typeface="Calibri" panose="020F0502020204030204" pitchFamily="34" charset="0"/>
              </a:rPr>
              <a:t>.</a:t>
            </a:r>
            <a:endParaRPr lang="ar-SA" sz="2000" b="1" dirty="0">
              <a:latin typeface="AdobeArabic-Regular" panose="02040503050201020203" pitchFamily="18" charset="-78"/>
              <a:ea typeface="Calibri" panose="020F0502020204030204" pitchFamily="34" charset="0"/>
            </a:endParaRPr>
          </a:p>
          <a:p>
            <a:pPr marL="342900" indent="-342900" algn="justLow">
              <a:lnSpc>
                <a:spcPct val="150000"/>
              </a:lnSpc>
              <a:buClr>
                <a:srgbClr val="BFCD18"/>
              </a:buClr>
              <a:buFont typeface="Wingdings" panose="05000000000000000000" pitchFamily="2" charset="2"/>
              <a:buChar char="v"/>
            </a:pPr>
            <a:r>
              <a:rPr lang="ar-SA" sz="2000" b="1" dirty="0">
                <a:latin typeface="AdobeArabic-Regular" panose="02040503050201020203" pitchFamily="18" charset="-78"/>
                <a:ea typeface="Calibri" panose="020F0502020204030204" pitchFamily="34" charset="0"/>
              </a:rPr>
              <a:t>از ابتدای جنگ، پایگاه</a:t>
            </a:r>
            <a:r>
              <a:rPr lang="fa-IR" sz="2000" b="1" dirty="0">
                <a:latin typeface="AdobeArabic-Regular" panose="02040503050201020203" pitchFamily="18" charset="-78"/>
                <a:ea typeface="Calibri" panose="020F0502020204030204" pitchFamily="34" charset="0"/>
              </a:rPr>
              <a:t>‌</a:t>
            </a:r>
            <a:r>
              <a:rPr lang="ar-SA" sz="2000" b="1" dirty="0">
                <a:latin typeface="AdobeArabic-Regular" panose="02040503050201020203" pitchFamily="18" charset="-78"/>
                <a:ea typeface="Calibri" panose="020F0502020204030204" pitchFamily="34" charset="0"/>
              </a:rPr>
              <a:t>های انتقال خون در اهواز، دزفول، سوسنگرد، آبادان، ماهشهر، اندیمشک، بهبهان و آغاجاری و سایر شهرهای مجاور با جبهه</a:t>
            </a:r>
            <a:r>
              <a:rPr lang="fa-IR" sz="2000" b="1" dirty="0">
                <a:latin typeface="AdobeArabic-Regular" panose="02040503050201020203" pitchFamily="18" charset="-78"/>
                <a:ea typeface="Calibri" panose="020F0502020204030204" pitchFamily="34" charset="0"/>
              </a:rPr>
              <a:t>‌</a:t>
            </a:r>
            <a:r>
              <a:rPr lang="ar-SA" sz="2000" b="1" dirty="0">
                <a:latin typeface="AdobeArabic-Regular" panose="02040503050201020203" pitchFamily="18" charset="-78"/>
                <a:ea typeface="Calibri" panose="020F0502020204030204" pitchFamily="34" charset="0"/>
              </a:rPr>
              <a:t>های نبرد  مستقر  شدند</a:t>
            </a:r>
            <a:r>
              <a:rPr lang="fa-IR" sz="2000" b="1" dirty="0">
                <a:latin typeface="AdobeArabic-Regular" panose="02040503050201020203" pitchFamily="18" charset="-78"/>
                <a:ea typeface="Calibri" panose="020F0502020204030204" pitchFamily="34" charset="0"/>
              </a:rPr>
              <a:t>.</a:t>
            </a:r>
            <a:endParaRPr lang="ar-SA" sz="2000" b="1" dirty="0">
              <a:latin typeface="AdobeArabic-Regular" panose="02040503050201020203" pitchFamily="18" charset="-78"/>
              <a:ea typeface="Calibri" panose="020F0502020204030204" pitchFamily="34" charset="0"/>
            </a:endParaRPr>
          </a:p>
          <a:p>
            <a:pPr marL="342900" indent="-342900" algn="justLow">
              <a:lnSpc>
                <a:spcPct val="150000"/>
              </a:lnSpc>
              <a:buClr>
                <a:srgbClr val="BFCD18"/>
              </a:buClr>
              <a:buFont typeface="Wingdings" panose="05000000000000000000" pitchFamily="2" charset="2"/>
              <a:buChar char="v"/>
            </a:pPr>
            <a:r>
              <a:rPr lang="ar-SA" sz="2000" b="1" dirty="0">
                <a:latin typeface="AdobeArabic-Regular" panose="02040503050201020203" pitchFamily="18" charset="-78"/>
                <a:ea typeface="Calibri" panose="020F0502020204030204" pitchFamily="34" charset="0"/>
              </a:rPr>
              <a:t>در تهران، مشهد، ساری و دیگر مراکز استان</a:t>
            </a:r>
            <a:r>
              <a:rPr lang="fa-IR" sz="2000" b="1" dirty="0">
                <a:latin typeface="AdobeArabic-Regular" panose="02040503050201020203" pitchFamily="18" charset="-78"/>
                <a:ea typeface="Calibri" panose="020F0502020204030204" pitchFamily="34" charset="0"/>
              </a:rPr>
              <a:t>‌</a:t>
            </a:r>
            <a:r>
              <a:rPr lang="ar-SA" sz="2000" b="1" dirty="0">
                <a:latin typeface="AdobeArabic-Regular" panose="02040503050201020203" pitchFamily="18" charset="-78"/>
                <a:ea typeface="Calibri" panose="020F0502020204030204" pitchFamily="34" charset="0"/>
              </a:rPr>
              <a:t>ها نیز این پایگاه</a:t>
            </a:r>
            <a:r>
              <a:rPr lang="fa-IR" sz="2000" b="1" dirty="0">
                <a:latin typeface="AdobeArabic-Regular" panose="02040503050201020203" pitchFamily="18" charset="-78"/>
                <a:ea typeface="Calibri" panose="020F0502020204030204" pitchFamily="34" charset="0"/>
              </a:rPr>
              <a:t>‌</a:t>
            </a:r>
            <a:r>
              <a:rPr lang="ar-SA" sz="2000" b="1" dirty="0">
                <a:latin typeface="AdobeArabic-Regular" panose="02040503050201020203" pitchFamily="18" charset="-78"/>
                <a:ea typeface="Calibri" panose="020F0502020204030204" pitchFamily="34" charset="0"/>
              </a:rPr>
              <a:t>ها برای جمع</a:t>
            </a:r>
            <a:r>
              <a:rPr lang="fa-IR" sz="2000" b="1" dirty="0">
                <a:latin typeface="AdobeArabic-Regular" panose="02040503050201020203" pitchFamily="18" charset="-78"/>
                <a:ea typeface="Calibri" panose="020F0502020204030204" pitchFamily="34" charset="0"/>
              </a:rPr>
              <a:t>‌</a:t>
            </a:r>
            <a:r>
              <a:rPr lang="ar-SA" sz="2000" b="1" dirty="0">
                <a:latin typeface="AdobeArabic-Regular" panose="02040503050201020203" pitchFamily="18" charset="-78"/>
                <a:ea typeface="Calibri" panose="020F0502020204030204" pitchFamily="34" charset="0"/>
              </a:rPr>
              <a:t>آوری و خونرسانی به تمام مناطق جنگی و همه بیمارستان</a:t>
            </a:r>
            <a:r>
              <a:rPr lang="fa-IR" sz="2000" b="1" dirty="0">
                <a:latin typeface="AdobeArabic-Regular" panose="02040503050201020203" pitchFamily="18" charset="-78"/>
                <a:ea typeface="Calibri" panose="020F0502020204030204" pitchFamily="34" charset="0"/>
              </a:rPr>
              <a:t>‌</a:t>
            </a:r>
            <a:r>
              <a:rPr lang="ar-SA" sz="2000" b="1" dirty="0">
                <a:latin typeface="AdobeArabic-Regular" panose="02040503050201020203" pitchFamily="18" charset="-78"/>
                <a:ea typeface="Calibri" panose="020F0502020204030204" pitchFamily="34" charset="0"/>
              </a:rPr>
              <a:t>های کشور، دایر شدند</a:t>
            </a:r>
            <a:r>
              <a:rPr lang="fa-IR" sz="2000" b="1" dirty="0">
                <a:latin typeface="AdobeArabic-Regular" panose="02040503050201020203" pitchFamily="18" charset="-78"/>
                <a:ea typeface="Calibri" panose="020F0502020204030204" pitchFamily="34" charset="0"/>
              </a:rPr>
              <a:t>.</a:t>
            </a:r>
            <a:endParaRPr lang="ar-SA" sz="2000" b="1" dirty="0">
              <a:latin typeface="AdobeArabic-Regular" panose="02040503050201020203" pitchFamily="18" charset="-78"/>
              <a:ea typeface="Calibri" panose="020F0502020204030204" pitchFamily="34" charset="0"/>
            </a:endParaRPr>
          </a:p>
        </p:txBody>
      </p:sp>
      <p:pic>
        <p:nvPicPr>
          <p:cNvPr id="12" name="Picture 11">
            <a:extLst>
              <a:ext uri="{FF2B5EF4-FFF2-40B4-BE49-F238E27FC236}">
                <a16:creationId xmlns:a16="http://schemas.microsoft.com/office/drawing/2014/main" id="{9B34C2FE-CB3E-9E87-5E4C-F86CFB4F8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9052" y="0"/>
            <a:ext cx="3906782" cy="6858000"/>
          </a:xfrm>
          <a:prstGeom prst="rect">
            <a:avLst/>
          </a:prstGeom>
        </p:spPr>
      </p:pic>
    </p:spTree>
    <p:extLst>
      <p:ext uri="{BB962C8B-B14F-4D97-AF65-F5344CB8AC3E}">
        <p14:creationId xmlns:p14="http://schemas.microsoft.com/office/powerpoint/2010/main" val="1175247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FBC0AA-35C0-112C-3823-5BD2932CF1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39951" y="683620"/>
            <a:ext cx="6156581" cy="5490759"/>
          </a:xfrm>
          <a:prstGeom prst="rect">
            <a:avLst/>
          </a:prstGeom>
        </p:spPr>
      </p:pic>
      <p:pic>
        <p:nvPicPr>
          <p:cNvPr id="10" name="Picture 9">
            <a:extLst>
              <a:ext uri="{FF2B5EF4-FFF2-40B4-BE49-F238E27FC236}">
                <a16:creationId xmlns:a16="http://schemas.microsoft.com/office/drawing/2014/main" id="{9DB466F3-FE75-35BB-C178-01533ADDCE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8603" y="5004292"/>
            <a:ext cx="1537397" cy="1537560"/>
          </a:xfrm>
          <a:prstGeom prst="rect">
            <a:avLst/>
          </a:prstGeom>
        </p:spPr>
      </p:pic>
      <p:pic>
        <p:nvPicPr>
          <p:cNvPr id="11" name="Picture 10">
            <a:extLst>
              <a:ext uri="{FF2B5EF4-FFF2-40B4-BE49-F238E27FC236}">
                <a16:creationId xmlns:a16="http://schemas.microsoft.com/office/drawing/2014/main" id="{47E47F06-8B38-7FBA-9508-FEDF2C9EC8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2293" y="519850"/>
            <a:ext cx="4273664" cy="6022002"/>
          </a:xfrm>
          <a:prstGeom prst="rect">
            <a:avLst/>
          </a:prstGeom>
        </p:spPr>
      </p:pic>
    </p:spTree>
    <p:extLst>
      <p:ext uri="{BB962C8B-B14F-4D97-AF65-F5344CB8AC3E}">
        <p14:creationId xmlns:p14="http://schemas.microsoft.com/office/powerpoint/2010/main" val="1406334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C610711-EBC2-A080-100B-7067E8BEC75E}"/>
              </a:ext>
            </a:extLst>
          </p:cNvPr>
          <p:cNvGrpSpPr/>
          <p:nvPr/>
        </p:nvGrpSpPr>
        <p:grpSpPr>
          <a:xfrm>
            <a:off x="190500" y="0"/>
            <a:ext cx="609600" cy="6858000"/>
            <a:chOff x="190500" y="0"/>
            <a:chExt cx="609600" cy="6858000"/>
          </a:xfrm>
        </p:grpSpPr>
        <p:grpSp>
          <p:nvGrpSpPr>
            <p:cNvPr id="29" name="Group 28">
              <a:extLst>
                <a:ext uri="{FF2B5EF4-FFF2-40B4-BE49-F238E27FC236}">
                  <a16:creationId xmlns:a16="http://schemas.microsoft.com/office/drawing/2014/main" id="{F471AE63-8057-CA64-D5B8-655302A8AED1}"/>
                </a:ext>
              </a:extLst>
            </p:cNvPr>
            <p:cNvGrpSpPr/>
            <p:nvPr/>
          </p:nvGrpSpPr>
          <p:grpSpPr>
            <a:xfrm>
              <a:off x="190500" y="0"/>
              <a:ext cx="609600" cy="6858000"/>
              <a:chOff x="190500" y="0"/>
              <a:chExt cx="609600" cy="6858000"/>
            </a:xfrm>
          </p:grpSpPr>
          <p:pic>
            <p:nvPicPr>
              <p:cNvPr id="13" name="Picture 12">
                <a:extLst>
                  <a:ext uri="{FF2B5EF4-FFF2-40B4-BE49-F238E27FC236}">
                    <a16:creationId xmlns:a16="http://schemas.microsoft.com/office/drawing/2014/main" id="{F95FF4EE-2AD6-D09B-76F0-213441300E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0500" y="3367093"/>
                <a:ext cx="609600" cy="825432"/>
              </a:xfrm>
              <a:prstGeom prst="rect">
                <a:avLst/>
              </a:prstGeom>
            </p:spPr>
          </p:pic>
          <p:cxnSp>
            <p:nvCxnSpPr>
              <p:cNvPr id="15" name="Straight Connector 14">
                <a:extLst>
                  <a:ext uri="{FF2B5EF4-FFF2-40B4-BE49-F238E27FC236}">
                    <a16:creationId xmlns:a16="http://schemas.microsoft.com/office/drawing/2014/main" id="{DD82047D-3A4F-A84A-F414-E65378B037FE}"/>
                  </a:ext>
                </a:extLst>
              </p:cNvPr>
              <p:cNvCxnSpPr>
                <a:cxnSpLocks/>
                <a:stCxn id="13" idx="0"/>
              </p:cNvCxnSpPr>
              <p:nvPr/>
            </p:nvCxnSpPr>
            <p:spPr>
              <a:xfrm flipV="1">
                <a:off x="495300" y="0"/>
                <a:ext cx="0" cy="3367093"/>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1CBA05-677C-DAFB-58AB-71F797DD8707}"/>
                  </a:ext>
                </a:extLst>
              </p:cNvPr>
              <p:cNvCxnSpPr>
                <a:cxnSpLocks/>
                <a:endCxn id="13" idx="2"/>
              </p:cNvCxnSpPr>
              <p:nvPr/>
            </p:nvCxnSpPr>
            <p:spPr>
              <a:xfrm flipV="1">
                <a:off x="495300" y="4192525"/>
                <a:ext cx="0" cy="2665475"/>
              </a:xfrm>
              <a:prstGeom prst="line">
                <a:avLst/>
              </a:prstGeom>
              <a:ln w="19050">
                <a:solidFill>
                  <a:srgbClr val="FCE26C"/>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D27AE062-D32D-F81C-A28B-7B80B4590793}"/>
                </a:ext>
              </a:extLst>
            </p:cNvPr>
            <p:cNvSpPr txBox="1">
              <a:spLocks/>
            </p:cNvSpPr>
            <p:nvPr/>
          </p:nvSpPr>
          <p:spPr>
            <a:xfrm>
              <a:off x="215900" y="3532159"/>
              <a:ext cx="558800" cy="520700"/>
            </a:xfrm>
            <a:prstGeom prst="rect">
              <a:avLst/>
            </a:prstGeom>
          </p:spPr>
          <p:txBody>
            <a:bodyPr vert="horz" lIns="91440" tIns="45720" rIns="91440" bIns="45720" rtlCol="0" anchor="ctr">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nSpc>
                  <a:spcPct val="100000"/>
                </a:lnSpc>
              </a:pPr>
              <a:r>
                <a:rPr lang="fa-IR" sz="1400" dirty="0">
                  <a:solidFill>
                    <a:srgbClr val="1AB1D6"/>
                  </a:solidFill>
                  <a:latin typeface="Calibri" panose="020F0502020204030204" pitchFamily="34" charset="0"/>
                  <a:ea typeface="Calibri" panose="020F0502020204030204" pitchFamily="34" charset="0"/>
                  <a:cs typeface="B Titr" panose="00000700000000000000" pitchFamily="2" charset="-78"/>
                </a:rPr>
                <a:t>7</a:t>
              </a:r>
              <a:endParaRPr lang="en-US" sz="7200" dirty="0">
                <a:solidFill>
                  <a:srgbClr val="1AB1D6"/>
                </a:solidFill>
                <a:cs typeface="B Titr" panose="00000700000000000000" pitchFamily="2" charset="-78"/>
              </a:endParaRPr>
            </a:p>
          </p:txBody>
        </p:sp>
      </p:grpSp>
      <p:sp>
        <p:nvSpPr>
          <p:cNvPr id="32" name="Title 1">
            <a:extLst>
              <a:ext uri="{FF2B5EF4-FFF2-40B4-BE49-F238E27FC236}">
                <a16:creationId xmlns:a16="http://schemas.microsoft.com/office/drawing/2014/main" id="{13FB4AFC-4F1A-0051-1731-47FFB39C5BB0}"/>
              </a:ext>
            </a:extLst>
          </p:cNvPr>
          <p:cNvSpPr txBox="1">
            <a:spLocks/>
          </p:cNvSpPr>
          <p:nvPr/>
        </p:nvSpPr>
        <p:spPr>
          <a:xfrm>
            <a:off x="800099" y="763921"/>
            <a:ext cx="9470957" cy="1325563"/>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EntezareZohoor B4" panose="00000700000000000000" pitchFamily="2" charset="-78"/>
              </a:defRPr>
            </a:lvl1pPr>
          </a:lstStyle>
          <a:p>
            <a:pPr algn="r"/>
            <a:r>
              <a:rPr lang="fa-IR" sz="3000" b="1" dirty="0">
                <a:solidFill>
                  <a:srgbClr val="BFCD18"/>
                </a:solidFill>
                <a:latin typeface="AdobeArabic-Regular" panose="02040503050201020203" pitchFamily="18" charset="-78"/>
                <a:ea typeface="Calibri" panose="020F0502020204030204" pitchFamily="34" charset="0"/>
                <a:cs typeface="B Titr" panose="00000700000000000000" pitchFamily="2" charset="-78"/>
              </a:rPr>
              <a:t>کلیپ</a:t>
            </a:r>
            <a:endParaRPr lang="en-US" sz="3000" dirty="0">
              <a:solidFill>
                <a:srgbClr val="BFCD18"/>
              </a:solidFill>
              <a:cs typeface="B Titr" panose="00000700000000000000" pitchFamily="2" charset="-78"/>
            </a:endParaRPr>
          </a:p>
        </p:txBody>
      </p:sp>
      <p:sp>
        <p:nvSpPr>
          <p:cNvPr id="33" name="Content Placeholder 2">
            <a:extLst>
              <a:ext uri="{FF2B5EF4-FFF2-40B4-BE49-F238E27FC236}">
                <a16:creationId xmlns:a16="http://schemas.microsoft.com/office/drawing/2014/main" id="{7E1C5B76-BDFA-0D1A-746A-4BFD3997784D}"/>
              </a:ext>
            </a:extLst>
          </p:cNvPr>
          <p:cNvSpPr txBox="1">
            <a:spLocks/>
          </p:cNvSpPr>
          <p:nvPr/>
        </p:nvSpPr>
        <p:spPr>
          <a:xfrm>
            <a:off x="825500" y="1991760"/>
            <a:ext cx="8621483" cy="452375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B Mitra" panose="00000400000000000000" pitchFamily="2" charset="-78"/>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B Mitra" panose="00000400000000000000" pitchFamily="2" charset="-78"/>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B Mitra" panose="00000400000000000000" pitchFamily="2" charset="-78"/>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B Mitra" panose="00000400000000000000" pitchFamily="2"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Low">
              <a:lnSpc>
                <a:spcPct val="150000"/>
              </a:lnSpc>
              <a:buClr>
                <a:srgbClr val="BFCD18"/>
              </a:buClr>
              <a:buFont typeface="Wingdings" panose="05000000000000000000" pitchFamily="2" charset="2"/>
              <a:buChar char="v"/>
            </a:pPr>
            <a:endParaRPr lang="ar-SA" sz="2000" b="1" dirty="0">
              <a:latin typeface="AdobeArabic-Regular" panose="02040503050201020203" pitchFamily="18" charset="-78"/>
              <a:ea typeface="Calibri" panose="020F0502020204030204" pitchFamily="34" charset="0"/>
            </a:endParaRPr>
          </a:p>
        </p:txBody>
      </p:sp>
      <p:pic>
        <p:nvPicPr>
          <p:cNvPr id="2" name="فصل 10">
            <a:hlinkClick r:id="" action="ppaction://media"/>
            <a:extLst>
              <a:ext uri="{FF2B5EF4-FFF2-40B4-BE49-F238E27FC236}">
                <a16:creationId xmlns:a16="http://schemas.microsoft.com/office/drawing/2014/main" id="{D4AB0EC9-6FA1-BE4A-0B0A-32575E5078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2065"/>
            <a:ext cx="12191998" cy="6852979"/>
          </a:xfrm>
          <a:prstGeom prst="rect">
            <a:avLst/>
          </a:prstGeom>
        </p:spPr>
      </p:pic>
    </p:spTree>
    <p:extLst>
      <p:ext uri="{BB962C8B-B14F-4D97-AF65-F5344CB8AC3E}">
        <p14:creationId xmlns:p14="http://schemas.microsoft.com/office/powerpoint/2010/main" val="227701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1541</TotalTime>
  <Words>767</Words>
  <Application>Microsoft Office PowerPoint</Application>
  <PresentationFormat>Widescreen</PresentationFormat>
  <Paragraphs>69</Paragraphs>
  <Slides>18</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 Light</vt:lpstr>
      <vt:lpstr>AdobeArabic-Regular</vt:lpstr>
      <vt:lpstr>Wingdings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Author</dc:creator>
  <cp:lastModifiedBy>Aeen</cp:lastModifiedBy>
  <cp:revision>39</cp:revision>
  <dcterms:created xsi:type="dcterms:W3CDTF">2022-08-13T07:14:04Z</dcterms:created>
  <dcterms:modified xsi:type="dcterms:W3CDTF">2024-07-02T07:47:27Z</dcterms:modified>
</cp:coreProperties>
</file>